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595" y="43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0" y="1496484"/>
            <a:ext cx="121920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697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022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0" y="486834"/>
            <a:ext cx="35052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486834"/>
            <a:ext cx="103124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286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276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3" y="2279652"/>
            <a:ext cx="140208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3" y="6119285"/>
            <a:ext cx="140208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65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434167"/>
            <a:ext cx="69088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2434167"/>
            <a:ext cx="69088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302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486834"/>
            <a:ext cx="140208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8" y="3340100"/>
            <a:ext cx="6877049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0" y="2241551"/>
            <a:ext cx="691091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0" y="3340100"/>
            <a:ext cx="691091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019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625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034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905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316567"/>
            <a:ext cx="82296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442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2434167"/>
            <a:ext cx="140208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69128-2340-4A2B-8C5A-10028042FBF5}" type="datetimeFigureOut">
              <a:rPr lang="en-AU" smtClean="0"/>
              <a:t>18/10/2018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8475134"/>
            <a:ext cx="5486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79E57-7793-464F-B401-F881E8637E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750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2" Type="http://schemas.openxmlformats.org/officeDocument/2006/relationships/tags" Target="../tags/tag4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10" Type="http://schemas.openxmlformats.org/officeDocument/2006/relationships/tags" Target="../tags/tag12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2" Type="http://schemas.openxmlformats.org/officeDocument/2006/relationships/tags" Target="../tags/tag19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10" Type="http://schemas.openxmlformats.org/officeDocument/2006/relationships/tags" Target="../tags/tag27.xml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941BEC8-EF20-4414-AF3E-9F7345FE4EB7}"/>
              </a:ext>
            </a:extLst>
          </p:cNvPr>
          <p:cNvSpPr/>
          <p:nvPr/>
        </p:nvSpPr>
        <p:spPr>
          <a:xfrm>
            <a:off x="10875107" y="5111262"/>
            <a:ext cx="2414954" cy="220393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06D350-9749-4DC0-A331-A4D1E6716BC0}"/>
              </a:ext>
            </a:extLst>
          </p:cNvPr>
          <p:cNvSpPr/>
          <p:nvPr/>
        </p:nvSpPr>
        <p:spPr>
          <a:xfrm>
            <a:off x="2860431" y="5111262"/>
            <a:ext cx="2414954" cy="22039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29012D-303F-4780-AD8E-BCF4960C06A9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965939" y="5397623"/>
            <a:ext cx="22039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3766A0-3CD0-4AC9-8BD1-9A9BF88C1C0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0996243" y="5397623"/>
            <a:ext cx="217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C43683-E533-4B1B-9FA8-9936A3A9FA41}"/>
              </a:ext>
            </a:extLst>
          </p:cNvPr>
          <p:cNvSpPr txBox="1"/>
          <p:nvPr/>
        </p:nvSpPr>
        <p:spPr>
          <a:xfrm>
            <a:off x="1289538" y="4218057"/>
            <a:ext cx="5884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Enter the first number: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934DAA-6F76-4B05-8AC5-74EA16C1418B}"/>
              </a:ext>
            </a:extLst>
          </p:cNvPr>
          <p:cNvSpPr txBox="1"/>
          <p:nvPr/>
        </p:nvSpPr>
        <p:spPr>
          <a:xfrm>
            <a:off x="9140091" y="4218057"/>
            <a:ext cx="5884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Enter the second number: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959B8E-28CC-44AB-B75F-C2E1AD5CE92B}"/>
              </a:ext>
            </a:extLst>
          </p:cNvPr>
          <p:cNvSpPr txBox="1"/>
          <p:nvPr/>
        </p:nvSpPr>
        <p:spPr>
          <a:xfrm>
            <a:off x="6799384" y="7983415"/>
            <a:ext cx="3305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This file has to be opened in Adobe Reader to edit the form fields correctly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1430CC-B76E-41DD-A5B8-E29911B9EAB1}"/>
              </a:ext>
            </a:extLst>
          </p:cNvPr>
          <p:cNvSpPr txBox="1"/>
          <p:nvPr/>
        </p:nvSpPr>
        <p:spPr>
          <a:xfrm>
            <a:off x="2618154" y="340841"/>
            <a:ext cx="11019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Editable PDF example with Flat Pack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9AA69A-EE1C-4F4E-B7E4-0116B665A2BF}"/>
              </a:ext>
            </a:extLst>
          </p:cNvPr>
          <p:cNvSpPr txBox="1"/>
          <p:nvPr/>
        </p:nvSpPr>
        <p:spPr>
          <a:xfrm>
            <a:off x="2618154" y="2079394"/>
            <a:ext cx="110196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Multiplication Worksheets</a:t>
            </a:r>
          </a:p>
        </p:txBody>
      </p:sp>
    </p:spTree>
    <p:extLst>
      <p:ext uri="{BB962C8B-B14F-4D97-AF65-F5344CB8AC3E}">
        <p14:creationId xmlns:p14="http://schemas.microsoft.com/office/powerpoint/2010/main" val="376122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C3DE-4383-42DF-BFDC-1B2CE51E4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486834"/>
            <a:ext cx="6314831" cy="1552981"/>
          </a:xfrm>
        </p:spPr>
        <p:txBody>
          <a:bodyPr/>
          <a:lstStyle/>
          <a:p>
            <a:r>
              <a:rPr lang="en-AU" dirty="0"/>
              <a:t>Multiplication with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3DFC2B-8265-428F-A660-2CA73F89E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22670"/>
              </p:ext>
            </p:extLst>
          </p:nvPr>
        </p:nvGraphicFramePr>
        <p:xfrm>
          <a:off x="797169" y="2039814"/>
          <a:ext cx="14911752" cy="661734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85292">
                  <a:extLst>
                    <a:ext uri="{9D8B030D-6E8A-4147-A177-3AD203B41FA5}">
                      <a16:colId xmlns:a16="http://schemas.microsoft.com/office/drawing/2014/main" val="1693846822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val="4288589637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val="1544003362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val="531633195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val="4002143866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val="3588105084"/>
                    </a:ext>
                  </a:extLst>
                </a:gridCol>
              </a:tblGrid>
              <a:tr h="827168">
                <a:tc>
                  <a:txBody>
                    <a:bodyPr/>
                    <a:lstStyle/>
                    <a:p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005155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3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2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761450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5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11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085684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2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4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539698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1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3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15201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10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7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711020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4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6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971124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9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3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35749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8255D60-A5BB-4DD9-A12B-D6FC4412B756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350367" y="569412"/>
            <a:ext cx="1324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dirty="0"/>
              <a:t>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477665-0003-4162-B049-5AFA575CB810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532185" y="284870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A075E9-B285-4B86-AF44-2C2828C08DE9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532185" y="368104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73F69B-E37C-44E7-9D35-A7EA5DD0AED9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532185" y="451338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0753D9-FECD-420C-9882-13A01FCD9917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532185" y="532504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4F6056-0AD4-417C-8EC8-31B65E05885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532185" y="6167725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49C48E-F037-460A-A65F-EE0C9415C213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2532185" y="6991912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55D31D-6435-47F2-9596-5754B322D152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2532185" y="7818055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CFA7A1-555A-4814-9A89-710AEEC36E01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9976339" y="284870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5F43B9-D724-4EF6-98EC-5B1A95AC6643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9976339" y="368104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A6E80C-0AD5-4A91-9C83-5F36A44CDDE5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9976339" y="451338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BB54E1-B568-4304-9AD7-171726F73F09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9976339" y="532504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77D333-3EFB-425F-9044-C3DA9FFC2878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9976339" y="6167725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ECD4EE-8718-462B-9B87-E5FCC9ECD5AC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9976339" y="6991912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45E5AA-C0C2-4430-95FE-F5359198E959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9976339" y="7818055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1724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C3DE-4383-42DF-BFDC-1B2CE51E4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486834"/>
            <a:ext cx="6314831" cy="1552981"/>
          </a:xfrm>
        </p:spPr>
        <p:txBody>
          <a:bodyPr/>
          <a:lstStyle/>
          <a:p>
            <a:r>
              <a:rPr lang="en-AU" dirty="0"/>
              <a:t>Multiplication with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3DFC2B-8265-428F-A660-2CA73F89E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22670"/>
              </p:ext>
            </p:extLst>
          </p:nvPr>
        </p:nvGraphicFramePr>
        <p:xfrm>
          <a:off x="797169" y="2039814"/>
          <a:ext cx="14911752" cy="661734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85292">
                  <a:extLst>
                    <a:ext uri="{9D8B030D-6E8A-4147-A177-3AD203B41FA5}">
                      <a16:colId xmlns:a16="http://schemas.microsoft.com/office/drawing/2014/main" val="1693846822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val="4288589637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val="1544003362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val="531633195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val="4002143866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val="3588105084"/>
                    </a:ext>
                  </a:extLst>
                </a:gridCol>
              </a:tblGrid>
              <a:tr h="827168">
                <a:tc>
                  <a:txBody>
                    <a:bodyPr/>
                    <a:lstStyle/>
                    <a:p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005155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3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2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761450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5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11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085684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2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4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539698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1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3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15201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10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7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711020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4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6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971124"/>
                  </a:ext>
                </a:extLst>
              </a:tr>
              <a:tr h="827168"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9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4000" dirty="0"/>
                        <a:t>3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4000" dirty="0"/>
                        <a:t>= 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35749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8255D60-A5BB-4DD9-A12B-D6FC4412B756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350367" y="569412"/>
            <a:ext cx="1324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dirty="0"/>
              <a:t>9</a:t>
            </a:r>
            <a:endParaRPr lang="en-AU" sz="7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477665-0003-4162-B049-5AFA575CB810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532185" y="284870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A075E9-B285-4B86-AF44-2C2828C08DE9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532185" y="368104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73F69B-E37C-44E7-9D35-A7EA5DD0AED9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532185" y="451338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0753D9-FECD-420C-9882-13A01FCD9917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532185" y="532504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4F6056-0AD4-417C-8EC8-31B65E05885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532185" y="6167725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49C48E-F037-460A-A65F-EE0C9415C213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2532185" y="6991912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55D31D-6435-47F2-9596-5754B322D152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2532185" y="7818055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CFA7A1-555A-4814-9A89-710AEEC36E01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9976339" y="284870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5F43B9-D724-4EF6-98EC-5B1A95AC6643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9976339" y="368104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A6E80C-0AD5-4A91-9C83-5F36A44CDDE5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9976339" y="4513389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BB54E1-B568-4304-9AD7-171726F73F09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9976339" y="532504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77D333-3EFB-425F-9044-C3DA9FFC2878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9976339" y="6167725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ECD4EE-8718-462B-9B87-E5FCC9ECD5AC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9976339" y="6991912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45E5AA-C0C2-4430-95FE-F5359198E959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9976339" y="7818055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2204777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  <p:tag name="FORMCOPY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COPY" val="true"/>
  <p:tag name="FORMFIELDNAME" val="number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RM" val="true"/>
  <p:tag name="FORMFIELDNAME" val="number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3760</TotalTime>
  <Words>181</Words>
  <Application>Microsoft Office PowerPoint</Application>
  <PresentationFormat>Custom</PresentationFormat>
  <Paragraphs>95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Multiplication with </vt:lpstr>
      <vt:lpstr>Multiplication with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Bjorn Holdt</dc:creator>
  <cp:lastModifiedBy>Bjorn Holdt</cp:lastModifiedBy>
  <cp:revision>9</cp:revision>
  <dcterms:created xsi:type="dcterms:W3CDTF">2018-09-12T11:42:00Z</dcterms:created>
  <dcterms:modified xsi:type="dcterms:W3CDTF">2018-10-18T01:45:40Z</dcterms:modified>
</cp:coreProperties>
</file>