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1428" y="45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1559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150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44731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8709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92609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0887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68510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84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7779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295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27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CA49C-C324-4CE0-A1A8-0B87A69AD420}" type="datetimeFigureOut">
              <a:rPr lang="en-AU" smtClean="0"/>
              <a:t>24/10/2018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6CE86-96FA-439F-B6D0-21FAA9CAEF0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460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38.xml"/><Relationship Id="rId13" Type="http://schemas.openxmlformats.org/officeDocument/2006/relationships/tags" Target="../tags/tag43.xml"/><Relationship Id="rId18" Type="http://schemas.openxmlformats.org/officeDocument/2006/relationships/tags" Target="../tags/tag48.xml"/><Relationship Id="rId26" Type="http://schemas.openxmlformats.org/officeDocument/2006/relationships/tags" Target="../tags/tag56.xml"/><Relationship Id="rId3" Type="http://schemas.openxmlformats.org/officeDocument/2006/relationships/tags" Target="../tags/tag33.xml"/><Relationship Id="rId21" Type="http://schemas.openxmlformats.org/officeDocument/2006/relationships/tags" Target="../tags/tag51.xml"/><Relationship Id="rId7" Type="http://schemas.openxmlformats.org/officeDocument/2006/relationships/tags" Target="../tags/tag37.xml"/><Relationship Id="rId12" Type="http://schemas.openxmlformats.org/officeDocument/2006/relationships/tags" Target="../tags/tag42.xml"/><Relationship Id="rId17" Type="http://schemas.openxmlformats.org/officeDocument/2006/relationships/tags" Target="../tags/tag47.xml"/><Relationship Id="rId25" Type="http://schemas.openxmlformats.org/officeDocument/2006/relationships/tags" Target="../tags/tag55.xml"/><Relationship Id="rId2" Type="http://schemas.openxmlformats.org/officeDocument/2006/relationships/tags" Target="../tags/tag32.xml"/><Relationship Id="rId16" Type="http://schemas.openxmlformats.org/officeDocument/2006/relationships/tags" Target="../tags/tag46.xml"/><Relationship Id="rId20" Type="http://schemas.openxmlformats.org/officeDocument/2006/relationships/tags" Target="../tags/tag50.xml"/><Relationship Id="rId29" Type="http://schemas.openxmlformats.org/officeDocument/2006/relationships/tags" Target="../tags/tag59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11" Type="http://schemas.openxmlformats.org/officeDocument/2006/relationships/tags" Target="../tags/tag41.xml"/><Relationship Id="rId24" Type="http://schemas.openxmlformats.org/officeDocument/2006/relationships/tags" Target="../tags/tag54.xml"/><Relationship Id="rId5" Type="http://schemas.openxmlformats.org/officeDocument/2006/relationships/tags" Target="../tags/tag35.xml"/><Relationship Id="rId15" Type="http://schemas.openxmlformats.org/officeDocument/2006/relationships/tags" Target="../tags/tag45.xml"/><Relationship Id="rId23" Type="http://schemas.openxmlformats.org/officeDocument/2006/relationships/tags" Target="../tags/tag53.xml"/><Relationship Id="rId28" Type="http://schemas.openxmlformats.org/officeDocument/2006/relationships/tags" Target="../tags/tag58.xml"/><Relationship Id="rId10" Type="http://schemas.openxmlformats.org/officeDocument/2006/relationships/tags" Target="../tags/tag40.xml"/><Relationship Id="rId19" Type="http://schemas.openxmlformats.org/officeDocument/2006/relationships/tags" Target="../tags/tag49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34.xml"/><Relationship Id="rId9" Type="http://schemas.openxmlformats.org/officeDocument/2006/relationships/tags" Target="../tags/tag39.xml"/><Relationship Id="rId14" Type="http://schemas.openxmlformats.org/officeDocument/2006/relationships/tags" Target="../tags/tag44.xml"/><Relationship Id="rId22" Type="http://schemas.openxmlformats.org/officeDocument/2006/relationships/tags" Target="../tags/tag52.xml"/><Relationship Id="rId27" Type="http://schemas.openxmlformats.org/officeDocument/2006/relationships/tags" Target="../tags/tag57.xml"/><Relationship Id="rId30" Type="http://schemas.openxmlformats.org/officeDocument/2006/relationships/tags" Target="../tags/tag60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68.xml"/><Relationship Id="rId13" Type="http://schemas.openxmlformats.org/officeDocument/2006/relationships/tags" Target="../tags/tag73.xml"/><Relationship Id="rId18" Type="http://schemas.openxmlformats.org/officeDocument/2006/relationships/tags" Target="../tags/tag78.xml"/><Relationship Id="rId26" Type="http://schemas.openxmlformats.org/officeDocument/2006/relationships/tags" Target="../tags/tag86.xml"/><Relationship Id="rId3" Type="http://schemas.openxmlformats.org/officeDocument/2006/relationships/tags" Target="../tags/tag63.xml"/><Relationship Id="rId21" Type="http://schemas.openxmlformats.org/officeDocument/2006/relationships/tags" Target="../tags/tag81.xml"/><Relationship Id="rId7" Type="http://schemas.openxmlformats.org/officeDocument/2006/relationships/tags" Target="../tags/tag67.xml"/><Relationship Id="rId12" Type="http://schemas.openxmlformats.org/officeDocument/2006/relationships/tags" Target="../tags/tag72.xml"/><Relationship Id="rId17" Type="http://schemas.openxmlformats.org/officeDocument/2006/relationships/tags" Target="../tags/tag77.xml"/><Relationship Id="rId25" Type="http://schemas.openxmlformats.org/officeDocument/2006/relationships/tags" Target="../tags/tag85.xml"/><Relationship Id="rId2" Type="http://schemas.openxmlformats.org/officeDocument/2006/relationships/tags" Target="../tags/tag62.xml"/><Relationship Id="rId16" Type="http://schemas.openxmlformats.org/officeDocument/2006/relationships/tags" Target="../tags/tag76.xml"/><Relationship Id="rId20" Type="http://schemas.openxmlformats.org/officeDocument/2006/relationships/tags" Target="../tags/tag80.xml"/><Relationship Id="rId29" Type="http://schemas.openxmlformats.org/officeDocument/2006/relationships/tags" Target="../tags/tag89.xml"/><Relationship Id="rId1" Type="http://schemas.openxmlformats.org/officeDocument/2006/relationships/tags" Target="../tags/tag61.xml"/><Relationship Id="rId6" Type="http://schemas.openxmlformats.org/officeDocument/2006/relationships/tags" Target="../tags/tag66.xml"/><Relationship Id="rId11" Type="http://schemas.openxmlformats.org/officeDocument/2006/relationships/tags" Target="../tags/tag71.xml"/><Relationship Id="rId24" Type="http://schemas.openxmlformats.org/officeDocument/2006/relationships/tags" Target="../tags/tag84.xml"/><Relationship Id="rId5" Type="http://schemas.openxmlformats.org/officeDocument/2006/relationships/tags" Target="../tags/tag65.xml"/><Relationship Id="rId15" Type="http://schemas.openxmlformats.org/officeDocument/2006/relationships/tags" Target="../tags/tag75.xml"/><Relationship Id="rId23" Type="http://schemas.openxmlformats.org/officeDocument/2006/relationships/tags" Target="../tags/tag83.xml"/><Relationship Id="rId28" Type="http://schemas.openxmlformats.org/officeDocument/2006/relationships/tags" Target="../tags/tag88.xml"/><Relationship Id="rId10" Type="http://schemas.openxmlformats.org/officeDocument/2006/relationships/tags" Target="../tags/tag70.xml"/><Relationship Id="rId19" Type="http://schemas.openxmlformats.org/officeDocument/2006/relationships/tags" Target="../tags/tag79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64.xml"/><Relationship Id="rId9" Type="http://schemas.openxmlformats.org/officeDocument/2006/relationships/tags" Target="../tags/tag69.xml"/><Relationship Id="rId14" Type="http://schemas.openxmlformats.org/officeDocument/2006/relationships/tags" Target="../tags/tag74.xml"/><Relationship Id="rId22" Type="http://schemas.openxmlformats.org/officeDocument/2006/relationships/tags" Target="../tags/tag82.xml"/><Relationship Id="rId27" Type="http://schemas.openxmlformats.org/officeDocument/2006/relationships/tags" Target="../tags/tag87.xml"/><Relationship Id="rId30" Type="http://schemas.openxmlformats.org/officeDocument/2006/relationships/tags" Target="../tags/tag9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26" Type="http://schemas.openxmlformats.org/officeDocument/2006/relationships/tags" Target="../tags/tag116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tags" Target="../tags/tag115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29" Type="http://schemas.openxmlformats.org/officeDocument/2006/relationships/tags" Target="../tags/tag119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28" Type="http://schemas.openxmlformats.org/officeDocument/2006/relationships/tags" Target="../tags/tag118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Relationship Id="rId27" Type="http://schemas.openxmlformats.org/officeDocument/2006/relationships/tags" Target="../tags/tag117.xml"/><Relationship Id="rId30" Type="http://schemas.openxmlformats.org/officeDocument/2006/relationships/tags" Target="../tags/tag120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128.xml"/><Relationship Id="rId13" Type="http://schemas.openxmlformats.org/officeDocument/2006/relationships/tags" Target="../tags/tag133.xml"/><Relationship Id="rId18" Type="http://schemas.openxmlformats.org/officeDocument/2006/relationships/tags" Target="../tags/tag138.xml"/><Relationship Id="rId26" Type="http://schemas.openxmlformats.org/officeDocument/2006/relationships/tags" Target="../tags/tag146.xml"/><Relationship Id="rId3" Type="http://schemas.openxmlformats.org/officeDocument/2006/relationships/tags" Target="../tags/tag123.xml"/><Relationship Id="rId21" Type="http://schemas.openxmlformats.org/officeDocument/2006/relationships/tags" Target="../tags/tag141.xml"/><Relationship Id="rId7" Type="http://schemas.openxmlformats.org/officeDocument/2006/relationships/tags" Target="../tags/tag127.xml"/><Relationship Id="rId12" Type="http://schemas.openxmlformats.org/officeDocument/2006/relationships/tags" Target="../tags/tag132.xml"/><Relationship Id="rId17" Type="http://schemas.openxmlformats.org/officeDocument/2006/relationships/tags" Target="../tags/tag137.xml"/><Relationship Id="rId25" Type="http://schemas.openxmlformats.org/officeDocument/2006/relationships/tags" Target="../tags/tag145.xml"/><Relationship Id="rId2" Type="http://schemas.openxmlformats.org/officeDocument/2006/relationships/tags" Target="../tags/tag122.xml"/><Relationship Id="rId16" Type="http://schemas.openxmlformats.org/officeDocument/2006/relationships/tags" Target="../tags/tag136.xml"/><Relationship Id="rId20" Type="http://schemas.openxmlformats.org/officeDocument/2006/relationships/tags" Target="../tags/tag140.xml"/><Relationship Id="rId29" Type="http://schemas.openxmlformats.org/officeDocument/2006/relationships/tags" Target="../tags/tag149.xml"/><Relationship Id="rId1" Type="http://schemas.openxmlformats.org/officeDocument/2006/relationships/tags" Target="../tags/tag121.xml"/><Relationship Id="rId6" Type="http://schemas.openxmlformats.org/officeDocument/2006/relationships/tags" Target="../tags/tag126.xml"/><Relationship Id="rId11" Type="http://schemas.openxmlformats.org/officeDocument/2006/relationships/tags" Target="../tags/tag131.xml"/><Relationship Id="rId24" Type="http://schemas.openxmlformats.org/officeDocument/2006/relationships/tags" Target="../tags/tag144.xml"/><Relationship Id="rId5" Type="http://schemas.openxmlformats.org/officeDocument/2006/relationships/tags" Target="../tags/tag125.xml"/><Relationship Id="rId15" Type="http://schemas.openxmlformats.org/officeDocument/2006/relationships/tags" Target="../tags/tag135.xml"/><Relationship Id="rId23" Type="http://schemas.openxmlformats.org/officeDocument/2006/relationships/tags" Target="../tags/tag143.xml"/><Relationship Id="rId28" Type="http://schemas.openxmlformats.org/officeDocument/2006/relationships/tags" Target="../tags/tag148.xml"/><Relationship Id="rId10" Type="http://schemas.openxmlformats.org/officeDocument/2006/relationships/tags" Target="../tags/tag130.xml"/><Relationship Id="rId19" Type="http://schemas.openxmlformats.org/officeDocument/2006/relationships/tags" Target="../tags/tag139.xml"/><Relationship Id="rId31" Type="http://schemas.openxmlformats.org/officeDocument/2006/relationships/slideLayout" Target="../slideLayouts/slideLayout1.xml"/><Relationship Id="rId4" Type="http://schemas.openxmlformats.org/officeDocument/2006/relationships/tags" Target="../tags/tag124.xml"/><Relationship Id="rId9" Type="http://schemas.openxmlformats.org/officeDocument/2006/relationships/tags" Target="../tags/tag129.xml"/><Relationship Id="rId14" Type="http://schemas.openxmlformats.org/officeDocument/2006/relationships/tags" Target="../tags/tag134.xml"/><Relationship Id="rId22" Type="http://schemas.openxmlformats.org/officeDocument/2006/relationships/tags" Target="../tags/tag142.xml"/><Relationship Id="rId27" Type="http://schemas.openxmlformats.org/officeDocument/2006/relationships/tags" Target="../tags/tag147.xml"/><Relationship Id="rId30" Type="http://schemas.openxmlformats.org/officeDocument/2006/relationships/tags" Target="../tags/tag15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067196-BC4C-43AD-8E6D-71B55023DAD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8206" y="339213"/>
            <a:ext cx="596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Some initial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CB6C9-E5A5-47CE-9380-458B0807496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70045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atin typeface="Imprint MT Shadow" panose="04020605060303030202" pitchFamily="82" charset="0"/>
                <a:ea typeface="Monofett" panose="02000506020000020003" pitchFamily="2" charset="0"/>
                <a:cs typeface="Kokila" panose="020B0502040204020203" pitchFamily="34" charset="0"/>
              </a:rPr>
              <a:t>BINGO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6ACD500-8508-4B4E-8BCE-A0E875C89CF3}"/>
              </a:ext>
            </a:extLst>
          </p:cNvPr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98206" y="1900087"/>
            <a:ext cx="5962256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Some initial text here</a:t>
            </a:r>
          </a:p>
          <a:p>
            <a:pPr algn="ctr"/>
            <a:r>
              <a:rPr lang="en-AU" dirty="0"/>
              <a:t>To say something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44B42-7CF3-4A0D-840D-8D14A3DDE618}"/>
              </a:ext>
            </a:extLst>
          </p:cNvPr>
          <p:cNvSpPr>
            <a:spLocks noChangeAspect="1"/>
          </p:cNvSpPr>
          <p:nvPr/>
        </p:nvSpPr>
        <p:spPr>
          <a:xfrm>
            <a:off x="398206" y="282663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728DCA-9665-4BCB-8B88-18227EFB9FA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2908755" y="5293571"/>
            <a:ext cx="912712" cy="91271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A84E6-F609-4481-A27D-A67CFF8203BF}"/>
              </a:ext>
            </a:extLst>
          </p:cNvPr>
          <p:cNvSpPr txBox="1">
            <a:spLocks/>
          </p:cNvSpPr>
          <p:nvPr>
            <p:custDataLst>
              <p:tags r:id="rId5"/>
            </p:custDataLst>
          </p:nvPr>
        </p:nvSpPr>
        <p:spPr>
          <a:xfrm>
            <a:off x="457200" y="288331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C00895-ED8B-44AE-A666-49EB443C542C}"/>
              </a:ext>
            </a:extLst>
          </p:cNvPr>
          <p:cNvSpPr/>
          <p:nvPr/>
        </p:nvSpPr>
        <p:spPr>
          <a:xfrm>
            <a:off x="0" y="0"/>
            <a:ext cx="6857999" cy="9144000"/>
          </a:xfrm>
          <a:prstGeom prst="rect">
            <a:avLst/>
          </a:prstGeom>
          <a:noFill/>
          <a:ln w="508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22D017D4-0D56-4A1F-BB3A-525B40A87921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34948" y="973541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6115D9BE-81E0-4C43-98DE-DF69B395B54B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5665125" y="964627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A1DCF0-AE78-4354-A658-4D68937C3B19}"/>
              </a:ext>
            </a:extLst>
          </p:cNvPr>
          <p:cNvSpPr>
            <a:spLocks noChangeAspect="1"/>
          </p:cNvSpPr>
          <p:nvPr/>
        </p:nvSpPr>
        <p:spPr>
          <a:xfrm>
            <a:off x="1612490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21F177-22E0-41B7-A8DF-B2136C574A09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1671484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D5E811-DE36-47F3-804A-28E5F1EBB7BD}"/>
              </a:ext>
            </a:extLst>
          </p:cNvPr>
          <p:cNvSpPr>
            <a:spLocks noChangeAspect="1"/>
          </p:cNvSpPr>
          <p:nvPr/>
        </p:nvSpPr>
        <p:spPr>
          <a:xfrm>
            <a:off x="2826774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1FE6F-D3E1-4F5B-B4DC-F09890513D1D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2885768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75DDBDF-5218-46DA-8641-259F499B79C1}"/>
              </a:ext>
            </a:extLst>
          </p:cNvPr>
          <p:cNvSpPr>
            <a:spLocks noChangeAspect="1"/>
          </p:cNvSpPr>
          <p:nvPr/>
        </p:nvSpPr>
        <p:spPr>
          <a:xfrm>
            <a:off x="4051955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72C1ABB-3146-4496-B025-32D25DF6B0EF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4110949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F6C4BC-4AAB-4627-8110-AB3DFF37178A}"/>
              </a:ext>
            </a:extLst>
          </p:cNvPr>
          <p:cNvSpPr>
            <a:spLocks noChangeAspect="1"/>
          </p:cNvSpPr>
          <p:nvPr/>
        </p:nvSpPr>
        <p:spPr>
          <a:xfrm>
            <a:off x="5280462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4E70A9-0FA3-4D7A-952D-D535470D4835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5339456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1EE158-2129-4FC2-8B9C-FD0BFB22AFB8}"/>
              </a:ext>
            </a:extLst>
          </p:cNvPr>
          <p:cNvSpPr>
            <a:spLocks noChangeAspect="1"/>
          </p:cNvSpPr>
          <p:nvPr/>
        </p:nvSpPr>
        <p:spPr>
          <a:xfrm>
            <a:off x="398206" y="401447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083B71-975A-4534-96FC-888CB5762345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457200" y="407114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E6E570-714C-4954-AEB9-F3962CE645AA}"/>
              </a:ext>
            </a:extLst>
          </p:cNvPr>
          <p:cNvSpPr>
            <a:spLocks noChangeAspect="1"/>
          </p:cNvSpPr>
          <p:nvPr/>
        </p:nvSpPr>
        <p:spPr>
          <a:xfrm>
            <a:off x="1612490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2D78617-3651-4A6A-B13A-0BB040B3C8F3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1671484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117733-6DCD-4C07-B5DF-8721414A06CE}"/>
              </a:ext>
            </a:extLst>
          </p:cNvPr>
          <p:cNvSpPr>
            <a:spLocks noChangeAspect="1"/>
          </p:cNvSpPr>
          <p:nvPr/>
        </p:nvSpPr>
        <p:spPr>
          <a:xfrm>
            <a:off x="2826774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BB24E7F-E4CE-45C5-93B8-79A3FFFEEE3E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2885768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D02360-37A7-4EA9-8B31-84EC87B14964}"/>
              </a:ext>
            </a:extLst>
          </p:cNvPr>
          <p:cNvSpPr>
            <a:spLocks noChangeAspect="1"/>
          </p:cNvSpPr>
          <p:nvPr/>
        </p:nvSpPr>
        <p:spPr>
          <a:xfrm>
            <a:off x="4051955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3434AF-3634-4089-8D4D-AE9A038DE1E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4110949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8AD528-88BD-46E3-B9F5-3157B86E9B02}"/>
              </a:ext>
            </a:extLst>
          </p:cNvPr>
          <p:cNvSpPr>
            <a:spLocks noChangeAspect="1"/>
          </p:cNvSpPr>
          <p:nvPr/>
        </p:nvSpPr>
        <p:spPr>
          <a:xfrm>
            <a:off x="5280462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667A55-1A58-4A4E-B4BC-29E3DE098AFA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5339456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6257BB-A93C-435F-A13A-B6170401B2D6}"/>
              </a:ext>
            </a:extLst>
          </p:cNvPr>
          <p:cNvSpPr>
            <a:spLocks noChangeAspect="1"/>
          </p:cNvSpPr>
          <p:nvPr/>
        </p:nvSpPr>
        <p:spPr>
          <a:xfrm>
            <a:off x="398206" y="520214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5FEAE-273A-4137-97D9-F20A280901E2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457200" y="525882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6E83A3-6A6E-4431-942B-50DD36651817}"/>
              </a:ext>
            </a:extLst>
          </p:cNvPr>
          <p:cNvSpPr>
            <a:spLocks noChangeAspect="1"/>
          </p:cNvSpPr>
          <p:nvPr/>
        </p:nvSpPr>
        <p:spPr>
          <a:xfrm>
            <a:off x="1612490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1B08C9-B4C1-42CF-B880-C4F22DD76953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1671484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948527-3279-48A9-9031-329F10A96574}"/>
              </a:ext>
            </a:extLst>
          </p:cNvPr>
          <p:cNvSpPr>
            <a:spLocks noChangeAspect="1"/>
          </p:cNvSpPr>
          <p:nvPr/>
        </p:nvSpPr>
        <p:spPr>
          <a:xfrm>
            <a:off x="2826774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C81594-48A9-4766-87F5-7585B3773984}"/>
              </a:ext>
            </a:extLst>
          </p:cNvPr>
          <p:cNvSpPr>
            <a:spLocks noChangeAspect="1"/>
          </p:cNvSpPr>
          <p:nvPr/>
        </p:nvSpPr>
        <p:spPr>
          <a:xfrm>
            <a:off x="4051955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DACF36-4DCF-43D9-B539-BB7B52DB1B08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4110949" y="526773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D0B550-D1E2-4A64-84BC-7071B33554EE}"/>
              </a:ext>
            </a:extLst>
          </p:cNvPr>
          <p:cNvSpPr>
            <a:spLocks noChangeAspect="1"/>
          </p:cNvSpPr>
          <p:nvPr/>
        </p:nvSpPr>
        <p:spPr>
          <a:xfrm>
            <a:off x="5280462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A8B6A-AC77-4A69-8241-BA352798DA56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5339456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19CB3CB-BBAA-49C0-9763-0FABD116E366}"/>
              </a:ext>
            </a:extLst>
          </p:cNvPr>
          <p:cNvSpPr>
            <a:spLocks noChangeAspect="1"/>
          </p:cNvSpPr>
          <p:nvPr/>
        </p:nvSpPr>
        <p:spPr>
          <a:xfrm>
            <a:off x="399426" y="63896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9B6085-EB11-4765-8310-690C27DE52CA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458420" y="64463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673DC72-E453-412A-BB66-7BBCD7DB6895}"/>
              </a:ext>
            </a:extLst>
          </p:cNvPr>
          <p:cNvSpPr>
            <a:spLocks noChangeAspect="1"/>
          </p:cNvSpPr>
          <p:nvPr/>
        </p:nvSpPr>
        <p:spPr>
          <a:xfrm>
            <a:off x="1613710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BA94A-E494-48F8-B57D-8C92DFCBE9C4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1672704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EFC59D6-30B1-4F9C-8A79-24767066703E}"/>
              </a:ext>
            </a:extLst>
          </p:cNvPr>
          <p:cNvSpPr>
            <a:spLocks noChangeAspect="1"/>
          </p:cNvSpPr>
          <p:nvPr/>
        </p:nvSpPr>
        <p:spPr>
          <a:xfrm>
            <a:off x="2827994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5E4301-E64C-4319-A980-5B46F387598D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2886988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C62D4D-F89E-4C72-929D-5B6CCD3D6B93}"/>
              </a:ext>
            </a:extLst>
          </p:cNvPr>
          <p:cNvSpPr>
            <a:spLocks noChangeAspect="1"/>
          </p:cNvSpPr>
          <p:nvPr/>
        </p:nvSpPr>
        <p:spPr>
          <a:xfrm>
            <a:off x="4053175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758052E-9833-4E1E-B1FC-04234D40ACC5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4112169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A20DE1E-9462-4B3F-A226-1BCC807CF660}"/>
              </a:ext>
            </a:extLst>
          </p:cNvPr>
          <p:cNvSpPr>
            <a:spLocks noChangeAspect="1"/>
          </p:cNvSpPr>
          <p:nvPr/>
        </p:nvSpPr>
        <p:spPr>
          <a:xfrm>
            <a:off x="5281682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0FD62F8-35A1-46DA-B3A5-CB9896F42EFA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5340676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2A23196-2C1A-425F-B7F1-8B7860B91E48}"/>
              </a:ext>
            </a:extLst>
          </p:cNvPr>
          <p:cNvSpPr>
            <a:spLocks noChangeAspect="1"/>
          </p:cNvSpPr>
          <p:nvPr/>
        </p:nvSpPr>
        <p:spPr>
          <a:xfrm>
            <a:off x="398206" y="75470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4E9B56B-654D-48DC-BD84-6F9E682EDA14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>
          <a:xfrm>
            <a:off x="457200" y="76037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6CC82E-38CC-4DA6-BE14-00425664FB2D}"/>
              </a:ext>
            </a:extLst>
          </p:cNvPr>
          <p:cNvSpPr>
            <a:spLocks noChangeAspect="1"/>
          </p:cNvSpPr>
          <p:nvPr/>
        </p:nvSpPr>
        <p:spPr>
          <a:xfrm>
            <a:off x="1612490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CBFAC5-5768-4580-AAF3-3B83CE316428}"/>
              </a:ext>
            </a:extLst>
          </p:cNvPr>
          <p:cNvSpPr txBox="1">
            <a:spLocks/>
          </p:cNvSpPr>
          <p:nvPr>
            <p:custDataLst>
              <p:tags r:id="rId27"/>
            </p:custDataLst>
          </p:nvPr>
        </p:nvSpPr>
        <p:spPr>
          <a:xfrm>
            <a:off x="1671484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2FBC08-C8EA-4419-A8B0-35FA2739CC8D}"/>
              </a:ext>
            </a:extLst>
          </p:cNvPr>
          <p:cNvSpPr>
            <a:spLocks noChangeAspect="1"/>
          </p:cNvSpPr>
          <p:nvPr/>
        </p:nvSpPr>
        <p:spPr>
          <a:xfrm>
            <a:off x="2826774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80AE9C-68D9-494D-B583-724EAB96EE0A}"/>
              </a:ext>
            </a:extLst>
          </p:cNvPr>
          <p:cNvSpPr txBox="1">
            <a:spLocks/>
          </p:cNvSpPr>
          <p:nvPr>
            <p:custDataLst>
              <p:tags r:id="rId28"/>
            </p:custDataLst>
          </p:nvPr>
        </p:nvSpPr>
        <p:spPr>
          <a:xfrm>
            <a:off x="2885768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EC5A28C-FCAF-44C5-B667-348B2CBDD11A}"/>
              </a:ext>
            </a:extLst>
          </p:cNvPr>
          <p:cNvSpPr>
            <a:spLocks noChangeAspect="1"/>
          </p:cNvSpPr>
          <p:nvPr/>
        </p:nvSpPr>
        <p:spPr>
          <a:xfrm>
            <a:off x="4051955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0AFB79E-943D-4128-AAA0-5C49DE193EE7}"/>
              </a:ext>
            </a:extLst>
          </p:cNvPr>
          <p:cNvSpPr txBox="1">
            <a:spLocks/>
          </p:cNvSpPr>
          <p:nvPr>
            <p:custDataLst>
              <p:tags r:id="rId29"/>
            </p:custDataLst>
          </p:nvPr>
        </p:nvSpPr>
        <p:spPr>
          <a:xfrm>
            <a:off x="4110949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B3EFBD-DD37-49D0-80C0-86805C98474A}"/>
              </a:ext>
            </a:extLst>
          </p:cNvPr>
          <p:cNvSpPr>
            <a:spLocks noChangeAspect="1"/>
          </p:cNvSpPr>
          <p:nvPr/>
        </p:nvSpPr>
        <p:spPr>
          <a:xfrm>
            <a:off x="5280462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87B1FD-ED42-49F2-8136-DE39BCBE7E9A}"/>
              </a:ext>
            </a:extLst>
          </p:cNvPr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5339456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689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067196-BC4C-43AD-8E6D-71B55023DAD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8206" y="339213"/>
            <a:ext cx="596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Some initial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CB6C9-E5A5-47CE-9380-458B0807496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70045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atin typeface="Imprint MT Shadow" panose="04020605060303030202" pitchFamily="82" charset="0"/>
                <a:ea typeface="Monofett" panose="02000506020000020003" pitchFamily="2" charset="0"/>
                <a:cs typeface="Kokila" panose="020B0502040204020203" pitchFamily="34" charset="0"/>
              </a:rPr>
              <a:t>BINGO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44B42-7CF3-4A0D-840D-8D14A3DDE618}"/>
              </a:ext>
            </a:extLst>
          </p:cNvPr>
          <p:cNvSpPr>
            <a:spLocks noChangeAspect="1"/>
          </p:cNvSpPr>
          <p:nvPr/>
        </p:nvSpPr>
        <p:spPr>
          <a:xfrm>
            <a:off x="398206" y="282663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728DCA-9665-4BCB-8B88-18227EFB9FA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08755" y="5293571"/>
            <a:ext cx="912712" cy="91271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A84E6-F609-4481-A27D-A67CFF8203B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288331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C00895-ED8B-44AE-A666-49EB443C542C}"/>
              </a:ext>
            </a:extLst>
          </p:cNvPr>
          <p:cNvSpPr/>
          <p:nvPr/>
        </p:nvSpPr>
        <p:spPr>
          <a:xfrm>
            <a:off x="0" y="0"/>
            <a:ext cx="6857999" cy="9144000"/>
          </a:xfrm>
          <a:prstGeom prst="rect">
            <a:avLst/>
          </a:prstGeom>
          <a:noFill/>
          <a:ln w="508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22D017D4-0D56-4A1F-BB3A-525B40A8792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4948" y="973541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6115D9BE-81E0-4C43-98DE-DF69B395B54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665125" y="964627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A1DCF0-AE78-4354-A658-4D68937C3B19}"/>
              </a:ext>
            </a:extLst>
          </p:cNvPr>
          <p:cNvSpPr>
            <a:spLocks noChangeAspect="1"/>
          </p:cNvSpPr>
          <p:nvPr/>
        </p:nvSpPr>
        <p:spPr>
          <a:xfrm>
            <a:off x="1612490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21F177-22E0-41B7-A8DF-B2136C574A0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71484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D5E811-DE36-47F3-804A-28E5F1EBB7BD}"/>
              </a:ext>
            </a:extLst>
          </p:cNvPr>
          <p:cNvSpPr>
            <a:spLocks noChangeAspect="1"/>
          </p:cNvSpPr>
          <p:nvPr/>
        </p:nvSpPr>
        <p:spPr>
          <a:xfrm>
            <a:off x="2826774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1FE6F-D3E1-4F5B-B4DC-F09890513D1D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885768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75DDBDF-5218-46DA-8641-259F499B79C1}"/>
              </a:ext>
            </a:extLst>
          </p:cNvPr>
          <p:cNvSpPr>
            <a:spLocks noChangeAspect="1"/>
          </p:cNvSpPr>
          <p:nvPr/>
        </p:nvSpPr>
        <p:spPr>
          <a:xfrm>
            <a:off x="4051955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72C1ABB-3146-4496-B025-32D25DF6B0EF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110949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F6C4BC-4AAB-4627-8110-AB3DFF37178A}"/>
              </a:ext>
            </a:extLst>
          </p:cNvPr>
          <p:cNvSpPr>
            <a:spLocks noChangeAspect="1"/>
          </p:cNvSpPr>
          <p:nvPr/>
        </p:nvSpPr>
        <p:spPr>
          <a:xfrm>
            <a:off x="5280462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4E70A9-0FA3-4D7A-952D-D535470D4835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5339456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1EE158-2129-4FC2-8B9C-FD0BFB22AFB8}"/>
              </a:ext>
            </a:extLst>
          </p:cNvPr>
          <p:cNvSpPr>
            <a:spLocks noChangeAspect="1"/>
          </p:cNvSpPr>
          <p:nvPr/>
        </p:nvSpPr>
        <p:spPr>
          <a:xfrm>
            <a:off x="398206" y="401447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083B71-975A-4534-96FC-888CB5762345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57200" y="407114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E6E570-714C-4954-AEB9-F3962CE645AA}"/>
              </a:ext>
            </a:extLst>
          </p:cNvPr>
          <p:cNvSpPr>
            <a:spLocks noChangeAspect="1"/>
          </p:cNvSpPr>
          <p:nvPr/>
        </p:nvSpPr>
        <p:spPr>
          <a:xfrm>
            <a:off x="1612490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2D78617-3651-4A6A-B13A-0BB040B3C8F3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1671484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117733-6DCD-4C07-B5DF-8721414A06CE}"/>
              </a:ext>
            </a:extLst>
          </p:cNvPr>
          <p:cNvSpPr>
            <a:spLocks noChangeAspect="1"/>
          </p:cNvSpPr>
          <p:nvPr/>
        </p:nvSpPr>
        <p:spPr>
          <a:xfrm>
            <a:off x="2826774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BB24E7F-E4CE-45C5-93B8-79A3FFFEEE3E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885768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D02360-37A7-4EA9-8B31-84EC87B14964}"/>
              </a:ext>
            </a:extLst>
          </p:cNvPr>
          <p:cNvSpPr>
            <a:spLocks noChangeAspect="1"/>
          </p:cNvSpPr>
          <p:nvPr/>
        </p:nvSpPr>
        <p:spPr>
          <a:xfrm>
            <a:off x="4051955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3434AF-3634-4089-8D4D-AE9A038DE1EA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4110949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8AD528-88BD-46E3-B9F5-3157B86E9B02}"/>
              </a:ext>
            </a:extLst>
          </p:cNvPr>
          <p:cNvSpPr>
            <a:spLocks noChangeAspect="1"/>
          </p:cNvSpPr>
          <p:nvPr/>
        </p:nvSpPr>
        <p:spPr>
          <a:xfrm>
            <a:off x="5280462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667A55-1A58-4A4E-B4BC-29E3DE098AF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5339456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6257BB-A93C-435F-A13A-B6170401B2D6}"/>
              </a:ext>
            </a:extLst>
          </p:cNvPr>
          <p:cNvSpPr>
            <a:spLocks noChangeAspect="1"/>
          </p:cNvSpPr>
          <p:nvPr/>
        </p:nvSpPr>
        <p:spPr>
          <a:xfrm>
            <a:off x="398206" y="520214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5FEAE-273A-4137-97D9-F20A280901E2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457200" y="525882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6E83A3-6A6E-4431-942B-50DD36651817}"/>
              </a:ext>
            </a:extLst>
          </p:cNvPr>
          <p:cNvSpPr>
            <a:spLocks noChangeAspect="1"/>
          </p:cNvSpPr>
          <p:nvPr/>
        </p:nvSpPr>
        <p:spPr>
          <a:xfrm>
            <a:off x="1612490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1B08C9-B4C1-42CF-B880-C4F22DD76953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1671484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948527-3279-48A9-9031-329F10A96574}"/>
              </a:ext>
            </a:extLst>
          </p:cNvPr>
          <p:cNvSpPr>
            <a:spLocks noChangeAspect="1"/>
          </p:cNvSpPr>
          <p:nvPr/>
        </p:nvSpPr>
        <p:spPr>
          <a:xfrm>
            <a:off x="2826774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C81594-48A9-4766-87F5-7585B3773984}"/>
              </a:ext>
            </a:extLst>
          </p:cNvPr>
          <p:cNvSpPr>
            <a:spLocks noChangeAspect="1"/>
          </p:cNvSpPr>
          <p:nvPr/>
        </p:nvSpPr>
        <p:spPr>
          <a:xfrm>
            <a:off x="4051955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DACF36-4DCF-43D9-B539-BB7B52DB1B08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4110949" y="526773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D0B550-D1E2-4A64-84BC-7071B33554EE}"/>
              </a:ext>
            </a:extLst>
          </p:cNvPr>
          <p:cNvSpPr>
            <a:spLocks noChangeAspect="1"/>
          </p:cNvSpPr>
          <p:nvPr/>
        </p:nvSpPr>
        <p:spPr>
          <a:xfrm>
            <a:off x="5280462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A8B6A-AC77-4A69-8241-BA352798DA56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5339456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19CB3CB-BBAA-49C0-9763-0FABD116E366}"/>
              </a:ext>
            </a:extLst>
          </p:cNvPr>
          <p:cNvSpPr>
            <a:spLocks noChangeAspect="1"/>
          </p:cNvSpPr>
          <p:nvPr/>
        </p:nvSpPr>
        <p:spPr>
          <a:xfrm>
            <a:off x="399426" y="63896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9B6085-EB11-4765-8310-690C27DE52CA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458420" y="64463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673DC72-E453-412A-BB66-7BBCD7DB6895}"/>
              </a:ext>
            </a:extLst>
          </p:cNvPr>
          <p:cNvSpPr>
            <a:spLocks noChangeAspect="1"/>
          </p:cNvSpPr>
          <p:nvPr/>
        </p:nvSpPr>
        <p:spPr>
          <a:xfrm>
            <a:off x="1613710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BA94A-E494-48F8-B57D-8C92DFCBE9C4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1672704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EFC59D6-30B1-4F9C-8A79-24767066703E}"/>
              </a:ext>
            </a:extLst>
          </p:cNvPr>
          <p:cNvSpPr>
            <a:spLocks noChangeAspect="1"/>
          </p:cNvSpPr>
          <p:nvPr/>
        </p:nvSpPr>
        <p:spPr>
          <a:xfrm>
            <a:off x="2827994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5E4301-E64C-4319-A980-5B46F387598D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2886988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C62D4D-F89E-4C72-929D-5B6CCD3D6B93}"/>
              </a:ext>
            </a:extLst>
          </p:cNvPr>
          <p:cNvSpPr>
            <a:spLocks noChangeAspect="1"/>
          </p:cNvSpPr>
          <p:nvPr/>
        </p:nvSpPr>
        <p:spPr>
          <a:xfrm>
            <a:off x="4053175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758052E-9833-4E1E-B1FC-04234D40ACC5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4112169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A20DE1E-9462-4B3F-A226-1BCC807CF660}"/>
              </a:ext>
            </a:extLst>
          </p:cNvPr>
          <p:cNvSpPr>
            <a:spLocks noChangeAspect="1"/>
          </p:cNvSpPr>
          <p:nvPr/>
        </p:nvSpPr>
        <p:spPr>
          <a:xfrm>
            <a:off x="5281682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0FD62F8-35A1-46DA-B3A5-CB9896F42EFA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5340676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2A23196-2C1A-425F-B7F1-8B7860B91E48}"/>
              </a:ext>
            </a:extLst>
          </p:cNvPr>
          <p:cNvSpPr>
            <a:spLocks noChangeAspect="1"/>
          </p:cNvSpPr>
          <p:nvPr/>
        </p:nvSpPr>
        <p:spPr>
          <a:xfrm>
            <a:off x="398206" y="75470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4E9B56B-654D-48DC-BD84-6F9E682EDA14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457200" y="76037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6CC82E-38CC-4DA6-BE14-00425664FB2D}"/>
              </a:ext>
            </a:extLst>
          </p:cNvPr>
          <p:cNvSpPr>
            <a:spLocks noChangeAspect="1"/>
          </p:cNvSpPr>
          <p:nvPr/>
        </p:nvSpPr>
        <p:spPr>
          <a:xfrm>
            <a:off x="1612490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CBFAC5-5768-4580-AAF3-3B83CE316428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>
          <a:xfrm>
            <a:off x="1671484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2FBC08-C8EA-4419-A8B0-35FA2739CC8D}"/>
              </a:ext>
            </a:extLst>
          </p:cNvPr>
          <p:cNvSpPr>
            <a:spLocks noChangeAspect="1"/>
          </p:cNvSpPr>
          <p:nvPr/>
        </p:nvSpPr>
        <p:spPr>
          <a:xfrm>
            <a:off x="2826774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80AE9C-68D9-494D-B583-724EAB96EE0A}"/>
              </a:ext>
            </a:extLst>
          </p:cNvPr>
          <p:cNvSpPr txBox="1">
            <a:spLocks/>
          </p:cNvSpPr>
          <p:nvPr>
            <p:custDataLst>
              <p:tags r:id="rId27"/>
            </p:custDataLst>
          </p:nvPr>
        </p:nvSpPr>
        <p:spPr>
          <a:xfrm>
            <a:off x="2885768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EC5A28C-FCAF-44C5-B667-348B2CBDD11A}"/>
              </a:ext>
            </a:extLst>
          </p:cNvPr>
          <p:cNvSpPr>
            <a:spLocks noChangeAspect="1"/>
          </p:cNvSpPr>
          <p:nvPr/>
        </p:nvSpPr>
        <p:spPr>
          <a:xfrm>
            <a:off x="4051955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0AFB79E-943D-4128-AAA0-5C49DE193EE7}"/>
              </a:ext>
            </a:extLst>
          </p:cNvPr>
          <p:cNvSpPr txBox="1">
            <a:spLocks/>
          </p:cNvSpPr>
          <p:nvPr>
            <p:custDataLst>
              <p:tags r:id="rId28"/>
            </p:custDataLst>
          </p:nvPr>
        </p:nvSpPr>
        <p:spPr>
          <a:xfrm>
            <a:off x="4110949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B3EFBD-DD37-49D0-80C0-86805C98474A}"/>
              </a:ext>
            </a:extLst>
          </p:cNvPr>
          <p:cNvSpPr>
            <a:spLocks noChangeAspect="1"/>
          </p:cNvSpPr>
          <p:nvPr/>
        </p:nvSpPr>
        <p:spPr>
          <a:xfrm>
            <a:off x="5280462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87B1FD-ED42-49F2-8136-DE39BCBE7E9A}"/>
              </a:ext>
            </a:extLst>
          </p:cNvPr>
          <p:cNvSpPr txBox="1">
            <a:spLocks/>
          </p:cNvSpPr>
          <p:nvPr>
            <p:custDataLst>
              <p:tags r:id="rId29"/>
            </p:custDataLst>
          </p:nvPr>
        </p:nvSpPr>
        <p:spPr>
          <a:xfrm>
            <a:off x="5339456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BC46CB37-B0A5-48AE-8E5E-CFEC8F33D52F}"/>
              </a:ext>
            </a:extLst>
          </p:cNvPr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398206" y="1900087"/>
            <a:ext cx="5962256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Some initial text here</a:t>
            </a:r>
          </a:p>
          <a:p>
            <a:pPr algn="ctr"/>
            <a:r>
              <a:rPr lang="en-AU" dirty="0"/>
              <a:t>To say something</a:t>
            </a:r>
          </a:p>
        </p:txBody>
      </p:sp>
    </p:spTree>
    <p:extLst>
      <p:ext uri="{BB962C8B-B14F-4D97-AF65-F5344CB8AC3E}">
        <p14:creationId xmlns:p14="http://schemas.microsoft.com/office/powerpoint/2010/main" val="29759648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067196-BC4C-43AD-8E6D-71B55023DAD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8206" y="339213"/>
            <a:ext cx="596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Some initial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CB6C9-E5A5-47CE-9380-458B0807496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70045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atin typeface="Imprint MT Shadow" panose="04020605060303030202" pitchFamily="82" charset="0"/>
                <a:ea typeface="Monofett" panose="02000506020000020003" pitchFamily="2" charset="0"/>
                <a:cs typeface="Kokila" panose="020B0502040204020203" pitchFamily="34" charset="0"/>
              </a:rPr>
              <a:t>BINGO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44B42-7CF3-4A0D-840D-8D14A3DDE618}"/>
              </a:ext>
            </a:extLst>
          </p:cNvPr>
          <p:cNvSpPr>
            <a:spLocks noChangeAspect="1"/>
          </p:cNvSpPr>
          <p:nvPr/>
        </p:nvSpPr>
        <p:spPr>
          <a:xfrm>
            <a:off x="398206" y="282663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728DCA-9665-4BCB-8B88-18227EFB9FA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08755" y="5293571"/>
            <a:ext cx="912712" cy="91271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A84E6-F609-4481-A27D-A67CFF8203B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288331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C00895-ED8B-44AE-A666-49EB443C542C}"/>
              </a:ext>
            </a:extLst>
          </p:cNvPr>
          <p:cNvSpPr/>
          <p:nvPr/>
        </p:nvSpPr>
        <p:spPr>
          <a:xfrm>
            <a:off x="0" y="0"/>
            <a:ext cx="6857999" cy="9144000"/>
          </a:xfrm>
          <a:prstGeom prst="rect">
            <a:avLst/>
          </a:prstGeom>
          <a:noFill/>
          <a:ln w="508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22D017D4-0D56-4A1F-BB3A-525B40A8792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4948" y="973541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6115D9BE-81E0-4C43-98DE-DF69B395B54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665125" y="964627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A1DCF0-AE78-4354-A658-4D68937C3B19}"/>
              </a:ext>
            </a:extLst>
          </p:cNvPr>
          <p:cNvSpPr>
            <a:spLocks noChangeAspect="1"/>
          </p:cNvSpPr>
          <p:nvPr/>
        </p:nvSpPr>
        <p:spPr>
          <a:xfrm>
            <a:off x="1612490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21F177-22E0-41B7-A8DF-B2136C574A0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71484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D5E811-DE36-47F3-804A-28E5F1EBB7BD}"/>
              </a:ext>
            </a:extLst>
          </p:cNvPr>
          <p:cNvSpPr>
            <a:spLocks noChangeAspect="1"/>
          </p:cNvSpPr>
          <p:nvPr/>
        </p:nvSpPr>
        <p:spPr>
          <a:xfrm>
            <a:off x="2826774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1FE6F-D3E1-4F5B-B4DC-F09890513D1D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885768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75DDBDF-5218-46DA-8641-259F499B79C1}"/>
              </a:ext>
            </a:extLst>
          </p:cNvPr>
          <p:cNvSpPr>
            <a:spLocks noChangeAspect="1"/>
          </p:cNvSpPr>
          <p:nvPr/>
        </p:nvSpPr>
        <p:spPr>
          <a:xfrm>
            <a:off x="4051955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72C1ABB-3146-4496-B025-32D25DF6B0EF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110949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F6C4BC-4AAB-4627-8110-AB3DFF37178A}"/>
              </a:ext>
            </a:extLst>
          </p:cNvPr>
          <p:cNvSpPr>
            <a:spLocks noChangeAspect="1"/>
          </p:cNvSpPr>
          <p:nvPr/>
        </p:nvSpPr>
        <p:spPr>
          <a:xfrm>
            <a:off x="5280462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4E70A9-0FA3-4D7A-952D-D535470D4835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5339456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1EE158-2129-4FC2-8B9C-FD0BFB22AFB8}"/>
              </a:ext>
            </a:extLst>
          </p:cNvPr>
          <p:cNvSpPr>
            <a:spLocks noChangeAspect="1"/>
          </p:cNvSpPr>
          <p:nvPr/>
        </p:nvSpPr>
        <p:spPr>
          <a:xfrm>
            <a:off x="398206" y="401447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083B71-975A-4534-96FC-888CB5762345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57200" y="407114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E6E570-714C-4954-AEB9-F3962CE645AA}"/>
              </a:ext>
            </a:extLst>
          </p:cNvPr>
          <p:cNvSpPr>
            <a:spLocks noChangeAspect="1"/>
          </p:cNvSpPr>
          <p:nvPr/>
        </p:nvSpPr>
        <p:spPr>
          <a:xfrm>
            <a:off x="1612490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2D78617-3651-4A6A-B13A-0BB040B3C8F3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1671484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117733-6DCD-4C07-B5DF-8721414A06CE}"/>
              </a:ext>
            </a:extLst>
          </p:cNvPr>
          <p:cNvSpPr>
            <a:spLocks noChangeAspect="1"/>
          </p:cNvSpPr>
          <p:nvPr/>
        </p:nvSpPr>
        <p:spPr>
          <a:xfrm>
            <a:off x="2826774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BB24E7F-E4CE-45C5-93B8-79A3FFFEEE3E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885768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D02360-37A7-4EA9-8B31-84EC87B14964}"/>
              </a:ext>
            </a:extLst>
          </p:cNvPr>
          <p:cNvSpPr>
            <a:spLocks noChangeAspect="1"/>
          </p:cNvSpPr>
          <p:nvPr/>
        </p:nvSpPr>
        <p:spPr>
          <a:xfrm>
            <a:off x="4051955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3434AF-3634-4089-8D4D-AE9A038DE1EA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4110949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8AD528-88BD-46E3-B9F5-3157B86E9B02}"/>
              </a:ext>
            </a:extLst>
          </p:cNvPr>
          <p:cNvSpPr>
            <a:spLocks noChangeAspect="1"/>
          </p:cNvSpPr>
          <p:nvPr/>
        </p:nvSpPr>
        <p:spPr>
          <a:xfrm>
            <a:off x="5280462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667A55-1A58-4A4E-B4BC-29E3DE098AF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5339456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6257BB-A93C-435F-A13A-B6170401B2D6}"/>
              </a:ext>
            </a:extLst>
          </p:cNvPr>
          <p:cNvSpPr>
            <a:spLocks noChangeAspect="1"/>
          </p:cNvSpPr>
          <p:nvPr/>
        </p:nvSpPr>
        <p:spPr>
          <a:xfrm>
            <a:off x="398206" y="520214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5FEAE-273A-4137-97D9-F20A280901E2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457200" y="525882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6E83A3-6A6E-4431-942B-50DD36651817}"/>
              </a:ext>
            </a:extLst>
          </p:cNvPr>
          <p:cNvSpPr>
            <a:spLocks noChangeAspect="1"/>
          </p:cNvSpPr>
          <p:nvPr/>
        </p:nvSpPr>
        <p:spPr>
          <a:xfrm>
            <a:off x="1612490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1B08C9-B4C1-42CF-B880-C4F22DD76953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1671484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948527-3279-48A9-9031-329F10A96574}"/>
              </a:ext>
            </a:extLst>
          </p:cNvPr>
          <p:cNvSpPr>
            <a:spLocks noChangeAspect="1"/>
          </p:cNvSpPr>
          <p:nvPr/>
        </p:nvSpPr>
        <p:spPr>
          <a:xfrm>
            <a:off x="2826774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C81594-48A9-4766-87F5-7585B3773984}"/>
              </a:ext>
            </a:extLst>
          </p:cNvPr>
          <p:cNvSpPr>
            <a:spLocks noChangeAspect="1"/>
          </p:cNvSpPr>
          <p:nvPr/>
        </p:nvSpPr>
        <p:spPr>
          <a:xfrm>
            <a:off x="4051955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DACF36-4DCF-43D9-B539-BB7B52DB1B08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4110949" y="526773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D0B550-D1E2-4A64-84BC-7071B33554EE}"/>
              </a:ext>
            </a:extLst>
          </p:cNvPr>
          <p:cNvSpPr>
            <a:spLocks noChangeAspect="1"/>
          </p:cNvSpPr>
          <p:nvPr/>
        </p:nvSpPr>
        <p:spPr>
          <a:xfrm>
            <a:off x="5280462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A8B6A-AC77-4A69-8241-BA352798DA56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5339456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19CB3CB-BBAA-49C0-9763-0FABD116E366}"/>
              </a:ext>
            </a:extLst>
          </p:cNvPr>
          <p:cNvSpPr>
            <a:spLocks noChangeAspect="1"/>
          </p:cNvSpPr>
          <p:nvPr/>
        </p:nvSpPr>
        <p:spPr>
          <a:xfrm>
            <a:off x="399426" y="63896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9B6085-EB11-4765-8310-690C27DE52CA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458420" y="64463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673DC72-E453-412A-BB66-7BBCD7DB6895}"/>
              </a:ext>
            </a:extLst>
          </p:cNvPr>
          <p:cNvSpPr>
            <a:spLocks noChangeAspect="1"/>
          </p:cNvSpPr>
          <p:nvPr/>
        </p:nvSpPr>
        <p:spPr>
          <a:xfrm>
            <a:off x="1613710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BA94A-E494-48F8-B57D-8C92DFCBE9C4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1672704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EFC59D6-30B1-4F9C-8A79-24767066703E}"/>
              </a:ext>
            </a:extLst>
          </p:cNvPr>
          <p:cNvSpPr>
            <a:spLocks noChangeAspect="1"/>
          </p:cNvSpPr>
          <p:nvPr/>
        </p:nvSpPr>
        <p:spPr>
          <a:xfrm>
            <a:off x="2827994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5E4301-E64C-4319-A980-5B46F387598D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2886988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C62D4D-F89E-4C72-929D-5B6CCD3D6B93}"/>
              </a:ext>
            </a:extLst>
          </p:cNvPr>
          <p:cNvSpPr>
            <a:spLocks noChangeAspect="1"/>
          </p:cNvSpPr>
          <p:nvPr/>
        </p:nvSpPr>
        <p:spPr>
          <a:xfrm>
            <a:off x="4053175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758052E-9833-4E1E-B1FC-04234D40ACC5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4112169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A20DE1E-9462-4B3F-A226-1BCC807CF660}"/>
              </a:ext>
            </a:extLst>
          </p:cNvPr>
          <p:cNvSpPr>
            <a:spLocks noChangeAspect="1"/>
          </p:cNvSpPr>
          <p:nvPr/>
        </p:nvSpPr>
        <p:spPr>
          <a:xfrm>
            <a:off x="5281682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0FD62F8-35A1-46DA-B3A5-CB9896F42EFA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5340676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2A23196-2C1A-425F-B7F1-8B7860B91E48}"/>
              </a:ext>
            </a:extLst>
          </p:cNvPr>
          <p:cNvSpPr>
            <a:spLocks noChangeAspect="1"/>
          </p:cNvSpPr>
          <p:nvPr/>
        </p:nvSpPr>
        <p:spPr>
          <a:xfrm>
            <a:off x="398206" y="75470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4E9B56B-654D-48DC-BD84-6F9E682EDA14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457200" y="76037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6CC82E-38CC-4DA6-BE14-00425664FB2D}"/>
              </a:ext>
            </a:extLst>
          </p:cNvPr>
          <p:cNvSpPr>
            <a:spLocks noChangeAspect="1"/>
          </p:cNvSpPr>
          <p:nvPr/>
        </p:nvSpPr>
        <p:spPr>
          <a:xfrm>
            <a:off x="1612490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CBFAC5-5768-4580-AAF3-3B83CE316428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>
          <a:xfrm>
            <a:off x="1671484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2FBC08-C8EA-4419-A8B0-35FA2739CC8D}"/>
              </a:ext>
            </a:extLst>
          </p:cNvPr>
          <p:cNvSpPr>
            <a:spLocks noChangeAspect="1"/>
          </p:cNvSpPr>
          <p:nvPr/>
        </p:nvSpPr>
        <p:spPr>
          <a:xfrm>
            <a:off x="2826774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80AE9C-68D9-494D-B583-724EAB96EE0A}"/>
              </a:ext>
            </a:extLst>
          </p:cNvPr>
          <p:cNvSpPr txBox="1">
            <a:spLocks/>
          </p:cNvSpPr>
          <p:nvPr>
            <p:custDataLst>
              <p:tags r:id="rId27"/>
            </p:custDataLst>
          </p:nvPr>
        </p:nvSpPr>
        <p:spPr>
          <a:xfrm>
            <a:off x="2885768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EC5A28C-FCAF-44C5-B667-348B2CBDD11A}"/>
              </a:ext>
            </a:extLst>
          </p:cNvPr>
          <p:cNvSpPr>
            <a:spLocks noChangeAspect="1"/>
          </p:cNvSpPr>
          <p:nvPr/>
        </p:nvSpPr>
        <p:spPr>
          <a:xfrm>
            <a:off x="4051955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0AFB79E-943D-4128-AAA0-5C49DE193EE7}"/>
              </a:ext>
            </a:extLst>
          </p:cNvPr>
          <p:cNvSpPr txBox="1">
            <a:spLocks/>
          </p:cNvSpPr>
          <p:nvPr>
            <p:custDataLst>
              <p:tags r:id="rId28"/>
            </p:custDataLst>
          </p:nvPr>
        </p:nvSpPr>
        <p:spPr>
          <a:xfrm>
            <a:off x="4110949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B3EFBD-DD37-49D0-80C0-86805C98474A}"/>
              </a:ext>
            </a:extLst>
          </p:cNvPr>
          <p:cNvSpPr>
            <a:spLocks noChangeAspect="1"/>
          </p:cNvSpPr>
          <p:nvPr/>
        </p:nvSpPr>
        <p:spPr>
          <a:xfrm>
            <a:off x="5280462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87B1FD-ED42-49F2-8136-DE39BCBE7E9A}"/>
              </a:ext>
            </a:extLst>
          </p:cNvPr>
          <p:cNvSpPr txBox="1">
            <a:spLocks/>
          </p:cNvSpPr>
          <p:nvPr>
            <p:custDataLst>
              <p:tags r:id="rId29"/>
            </p:custDataLst>
          </p:nvPr>
        </p:nvSpPr>
        <p:spPr>
          <a:xfrm>
            <a:off x="5339456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7F2C7C54-7ECC-4D1A-B62E-8F894A15D6CD}"/>
              </a:ext>
            </a:extLst>
          </p:cNvPr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398206" y="1900087"/>
            <a:ext cx="5962256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Some initial text here</a:t>
            </a:r>
          </a:p>
          <a:p>
            <a:pPr algn="ctr"/>
            <a:r>
              <a:rPr lang="en-AU" dirty="0"/>
              <a:t>To say something</a:t>
            </a:r>
          </a:p>
        </p:txBody>
      </p:sp>
    </p:spTree>
    <p:extLst>
      <p:ext uri="{BB962C8B-B14F-4D97-AF65-F5344CB8AC3E}">
        <p14:creationId xmlns:p14="http://schemas.microsoft.com/office/powerpoint/2010/main" val="2180205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067196-BC4C-43AD-8E6D-71B55023DAD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8206" y="339213"/>
            <a:ext cx="596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Some initial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CB6C9-E5A5-47CE-9380-458B0807496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70045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atin typeface="Imprint MT Shadow" panose="04020605060303030202" pitchFamily="82" charset="0"/>
                <a:ea typeface="Monofett" panose="02000506020000020003" pitchFamily="2" charset="0"/>
                <a:cs typeface="Kokila" panose="020B0502040204020203" pitchFamily="34" charset="0"/>
              </a:rPr>
              <a:t>BINGO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44B42-7CF3-4A0D-840D-8D14A3DDE618}"/>
              </a:ext>
            </a:extLst>
          </p:cNvPr>
          <p:cNvSpPr>
            <a:spLocks noChangeAspect="1"/>
          </p:cNvSpPr>
          <p:nvPr/>
        </p:nvSpPr>
        <p:spPr>
          <a:xfrm>
            <a:off x="398206" y="282663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728DCA-9665-4BCB-8B88-18227EFB9FA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08755" y="5293571"/>
            <a:ext cx="912712" cy="91271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A84E6-F609-4481-A27D-A67CFF8203B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288331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C00895-ED8B-44AE-A666-49EB443C542C}"/>
              </a:ext>
            </a:extLst>
          </p:cNvPr>
          <p:cNvSpPr/>
          <p:nvPr/>
        </p:nvSpPr>
        <p:spPr>
          <a:xfrm>
            <a:off x="0" y="0"/>
            <a:ext cx="6857999" cy="9144000"/>
          </a:xfrm>
          <a:prstGeom prst="rect">
            <a:avLst/>
          </a:prstGeom>
          <a:noFill/>
          <a:ln w="508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22D017D4-0D56-4A1F-BB3A-525B40A8792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4948" y="973541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6115D9BE-81E0-4C43-98DE-DF69B395B54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665125" y="964627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A1DCF0-AE78-4354-A658-4D68937C3B19}"/>
              </a:ext>
            </a:extLst>
          </p:cNvPr>
          <p:cNvSpPr>
            <a:spLocks noChangeAspect="1"/>
          </p:cNvSpPr>
          <p:nvPr/>
        </p:nvSpPr>
        <p:spPr>
          <a:xfrm>
            <a:off x="1612490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21F177-22E0-41B7-A8DF-B2136C574A0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71484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D5E811-DE36-47F3-804A-28E5F1EBB7BD}"/>
              </a:ext>
            </a:extLst>
          </p:cNvPr>
          <p:cNvSpPr>
            <a:spLocks noChangeAspect="1"/>
          </p:cNvSpPr>
          <p:nvPr/>
        </p:nvSpPr>
        <p:spPr>
          <a:xfrm>
            <a:off x="2826774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1FE6F-D3E1-4F5B-B4DC-F09890513D1D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885768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75DDBDF-5218-46DA-8641-259F499B79C1}"/>
              </a:ext>
            </a:extLst>
          </p:cNvPr>
          <p:cNvSpPr>
            <a:spLocks noChangeAspect="1"/>
          </p:cNvSpPr>
          <p:nvPr/>
        </p:nvSpPr>
        <p:spPr>
          <a:xfrm>
            <a:off x="4051955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72C1ABB-3146-4496-B025-32D25DF6B0EF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110949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F6C4BC-4AAB-4627-8110-AB3DFF37178A}"/>
              </a:ext>
            </a:extLst>
          </p:cNvPr>
          <p:cNvSpPr>
            <a:spLocks noChangeAspect="1"/>
          </p:cNvSpPr>
          <p:nvPr/>
        </p:nvSpPr>
        <p:spPr>
          <a:xfrm>
            <a:off x="5280462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4E70A9-0FA3-4D7A-952D-D535470D4835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5339456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1EE158-2129-4FC2-8B9C-FD0BFB22AFB8}"/>
              </a:ext>
            </a:extLst>
          </p:cNvPr>
          <p:cNvSpPr>
            <a:spLocks noChangeAspect="1"/>
          </p:cNvSpPr>
          <p:nvPr/>
        </p:nvSpPr>
        <p:spPr>
          <a:xfrm>
            <a:off x="398206" y="401447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083B71-975A-4534-96FC-888CB5762345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57200" y="407114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E6E570-714C-4954-AEB9-F3962CE645AA}"/>
              </a:ext>
            </a:extLst>
          </p:cNvPr>
          <p:cNvSpPr>
            <a:spLocks noChangeAspect="1"/>
          </p:cNvSpPr>
          <p:nvPr/>
        </p:nvSpPr>
        <p:spPr>
          <a:xfrm>
            <a:off x="1612490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2D78617-3651-4A6A-B13A-0BB040B3C8F3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1671484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117733-6DCD-4C07-B5DF-8721414A06CE}"/>
              </a:ext>
            </a:extLst>
          </p:cNvPr>
          <p:cNvSpPr>
            <a:spLocks noChangeAspect="1"/>
          </p:cNvSpPr>
          <p:nvPr/>
        </p:nvSpPr>
        <p:spPr>
          <a:xfrm>
            <a:off x="2826774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BB24E7F-E4CE-45C5-93B8-79A3FFFEEE3E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885768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D02360-37A7-4EA9-8B31-84EC87B14964}"/>
              </a:ext>
            </a:extLst>
          </p:cNvPr>
          <p:cNvSpPr>
            <a:spLocks noChangeAspect="1"/>
          </p:cNvSpPr>
          <p:nvPr/>
        </p:nvSpPr>
        <p:spPr>
          <a:xfrm>
            <a:off x="4051955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3434AF-3634-4089-8D4D-AE9A038DE1EA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4110949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8AD528-88BD-46E3-B9F5-3157B86E9B02}"/>
              </a:ext>
            </a:extLst>
          </p:cNvPr>
          <p:cNvSpPr>
            <a:spLocks noChangeAspect="1"/>
          </p:cNvSpPr>
          <p:nvPr/>
        </p:nvSpPr>
        <p:spPr>
          <a:xfrm>
            <a:off x="5280462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667A55-1A58-4A4E-B4BC-29E3DE098AF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5339456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6257BB-A93C-435F-A13A-B6170401B2D6}"/>
              </a:ext>
            </a:extLst>
          </p:cNvPr>
          <p:cNvSpPr>
            <a:spLocks noChangeAspect="1"/>
          </p:cNvSpPr>
          <p:nvPr/>
        </p:nvSpPr>
        <p:spPr>
          <a:xfrm>
            <a:off x="398206" y="520214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5FEAE-273A-4137-97D9-F20A280901E2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457200" y="525882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6E83A3-6A6E-4431-942B-50DD36651817}"/>
              </a:ext>
            </a:extLst>
          </p:cNvPr>
          <p:cNvSpPr>
            <a:spLocks noChangeAspect="1"/>
          </p:cNvSpPr>
          <p:nvPr/>
        </p:nvSpPr>
        <p:spPr>
          <a:xfrm>
            <a:off x="1612490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1B08C9-B4C1-42CF-B880-C4F22DD76953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1671484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948527-3279-48A9-9031-329F10A96574}"/>
              </a:ext>
            </a:extLst>
          </p:cNvPr>
          <p:cNvSpPr>
            <a:spLocks noChangeAspect="1"/>
          </p:cNvSpPr>
          <p:nvPr/>
        </p:nvSpPr>
        <p:spPr>
          <a:xfrm>
            <a:off x="2826774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C81594-48A9-4766-87F5-7585B3773984}"/>
              </a:ext>
            </a:extLst>
          </p:cNvPr>
          <p:cNvSpPr>
            <a:spLocks noChangeAspect="1"/>
          </p:cNvSpPr>
          <p:nvPr/>
        </p:nvSpPr>
        <p:spPr>
          <a:xfrm>
            <a:off x="4051955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DACF36-4DCF-43D9-B539-BB7B52DB1B08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4110949" y="526773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D0B550-D1E2-4A64-84BC-7071B33554EE}"/>
              </a:ext>
            </a:extLst>
          </p:cNvPr>
          <p:cNvSpPr>
            <a:spLocks noChangeAspect="1"/>
          </p:cNvSpPr>
          <p:nvPr/>
        </p:nvSpPr>
        <p:spPr>
          <a:xfrm>
            <a:off x="5280462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A8B6A-AC77-4A69-8241-BA352798DA56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5339456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19CB3CB-BBAA-49C0-9763-0FABD116E366}"/>
              </a:ext>
            </a:extLst>
          </p:cNvPr>
          <p:cNvSpPr>
            <a:spLocks noChangeAspect="1"/>
          </p:cNvSpPr>
          <p:nvPr/>
        </p:nvSpPr>
        <p:spPr>
          <a:xfrm>
            <a:off x="399426" y="63896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9B6085-EB11-4765-8310-690C27DE52CA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458420" y="64463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673DC72-E453-412A-BB66-7BBCD7DB6895}"/>
              </a:ext>
            </a:extLst>
          </p:cNvPr>
          <p:cNvSpPr>
            <a:spLocks noChangeAspect="1"/>
          </p:cNvSpPr>
          <p:nvPr/>
        </p:nvSpPr>
        <p:spPr>
          <a:xfrm>
            <a:off x="1613710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BA94A-E494-48F8-B57D-8C92DFCBE9C4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1672704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EFC59D6-30B1-4F9C-8A79-24767066703E}"/>
              </a:ext>
            </a:extLst>
          </p:cNvPr>
          <p:cNvSpPr>
            <a:spLocks noChangeAspect="1"/>
          </p:cNvSpPr>
          <p:nvPr/>
        </p:nvSpPr>
        <p:spPr>
          <a:xfrm>
            <a:off x="2827994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5E4301-E64C-4319-A980-5B46F387598D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2886988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C62D4D-F89E-4C72-929D-5B6CCD3D6B93}"/>
              </a:ext>
            </a:extLst>
          </p:cNvPr>
          <p:cNvSpPr>
            <a:spLocks noChangeAspect="1"/>
          </p:cNvSpPr>
          <p:nvPr/>
        </p:nvSpPr>
        <p:spPr>
          <a:xfrm>
            <a:off x="4053175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758052E-9833-4E1E-B1FC-04234D40ACC5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4112169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A20DE1E-9462-4B3F-A226-1BCC807CF660}"/>
              </a:ext>
            </a:extLst>
          </p:cNvPr>
          <p:cNvSpPr>
            <a:spLocks noChangeAspect="1"/>
          </p:cNvSpPr>
          <p:nvPr/>
        </p:nvSpPr>
        <p:spPr>
          <a:xfrm>
            <a:off x="5281682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0FD62F8-35A1-46DA-B3A5-CB9896F42EFA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5340676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2A23196-2C1A-425F-B7F1-8B7860B91E48}"/>
              </a:ext>
            </a:extLst>
          </p:cNvPr>
          <p:cNvSpPr>
            <a:spLocks noChangeAspect="1"/>
          </p:cNvSpPr>
          <p:nvPr/>
        </p:nvSpPr>
        <p:spPr>
          <a:xfrm>
            <a:off x="398206" y="75470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4E9B56B-654D-48DC-BD84-6F9E682EDA14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457200" y="76037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6CC82E-38CC-4DA6-BE14-00425664FB2D}"/>
              </a:ext>
            </a:extLst>
          </p:cNvPr>
          <p:cNvSpPr>
            <a:spLocks noChangeAspect="1"/>
          </p:cNvSpPr>
          <p:nvPr/>
        </p:nvSpPr>
        <p:spPr>
          <a:xfrm>
            <a:off x="1612490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CBFAC5-5768-4580-AAF3-3B83CE316428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>
          <a:xfrm>
            <a:off x="1671484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2FBC08-C8EA-4419-A8B0-35FA2739CC8D}"/>
              </a:ext>
            </a:extLst>
          </p:cNvPr>
          <p:cNvSpPr>
            <a:spLocks noChangeAspect="1"/>
          </p:cNvSpPr>
          <p:nvPr/>
        </p:nvSpPr>
        <p:spPr>
          <a:xfrm>
            <a:off x="2826774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80AE9C-68D9-494D-B583-724EAB96EE0A}"/>
              </a:ext>
            </a:extLst>
          </p:cNvPr>
          <p:cNvSpPr txBox="1">
            <a:spLocks/>
          </p:cNvSpPr>
          <p:nvPr>
            <p:custDataLst>
              <p:tags r:id="rId27"/>
            </p:custDataLst>
          </p:nvPr>
        </p:nvSpPr>
        <p:spPr>
          <a:xfrm>
            <a:off x="2885768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EC5A28C-FCAF-44C5-B667-348B2CBDD11A}"/>
              </a:ext>
            </a:extLst>
          </p:cNvPr>
          <p:cNvSpPr>
            <a:spLocks noChangeAspect="1"/>
          </p:cNvSpPr>
          <p:nvPr/>
        </p:nvSpPr>
        <p:spPr>
          <a:xfrm>
            <a:off x="4051955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0AFB79E-943D-4128-AAA0-5C49DE193EE7}"/>
              </a:ext>
            </a:extLst>
          </p:cNvPr>
          <p:cNvSpPr txBox="1">
            <a:spLocks/>
          </p:cNvSpPr>
          <p:nvPr>
            <p:custDataLst>
              <p:tags r:id="rId28"/>
            </p:custDataLst>
          </p:nvPr>
        </p:nvSpPr>
        <p:spPr>
          <a:xfrm>
            <a:off x="4110949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B3EFBD-DD37-49D0-80C0-86805C98474A}"/>
              </a:ext>
            </a:extLst>
          </p:cNvPr>
          <p:cNvSpPr>
            <a:spLocks noChangeAspect="1"/>
          </p:cNvSpPr>
          <p:nvPr/>
        </p:nvSpPr>
        <p:spPr>
          <a:xfrm>
            <a:off x="5280462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87B1FD-ED42-49F2-8136-DE39BCBE7E9A}"/>
              </a:ext>
            </a:extLst>
          </p:cNvPr>
          <p:cNvSpPr txBox="1">
            <a:spLocks/>
          </p:cNvSpPr>
          <p:nvPr>
            <p:custDataLst>
              <p:tags r:id="rId29"/>
            </p:custDataLst>
          </p:nvPr>
        </p:nvSpPr>
        <p:spPr>
          <a:xfrm>
            <a:off x="5339456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B14FA62-A67D-4993-ACCB-BADFB3CE72AE}"/>
              </a:ext>
            </a:extLst>
          </p:cNvPr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398206" y="1900087"/>
            <a:ext cx="5962256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Some initial text here</a:t>
            </a:r>
          </a:p>
          <a:p>
            <a:pPr algn="ctr"/>
            <a:r>
              <a:rPr lang="en-AU" dirty="0"/>
              <a:t>To say something</a:t>
            </a:r>
          </a:p>
        </p:txBody>
      </p:sp>
    </p:spTree>
    <p:extLst>
      <p:ext uri="{BB962C8B-B14F-4D97-AF65-F5344CB8AC3E}">
        <p14:creationId xmlns:p14="http://schemas.microsoft.com/office/powerpoint/2010/main" val="4070242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067196-BC4C-43AD-8E6D-71B55023DAD8}"/>
              </a:ext>
            </a:extLst>
          </p:cNvPr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398206" y="339213"/>
            <a:ext cx="5962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/>
              <a:t>Some initial text here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CCB6C9-E5A5-47CE-9380-458B0807496E}"/>
              </a:ext>
            </a:extLst>
          </p:cNvPr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0" y="570045"/>
            <a:ext cx="6858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8800" dirty="0">
                <a:latin typeface="Imprint MT Shadow" panose="04020605060303030202" pitchFamily="82" charset="0"/>
                <a:ea typeface="Monofett" panose="02000506020000020003" pitchFamily="2" charset="0"/>
                <a:cs typeface="Kokila" panose="020B0502040204020203" pitchFamily="34" charset="0"/>
              </a:rPr>
              <a:t>BINGO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3444B42-7CF3-4A0D-840D-8D14A3DDE618}"/>
              </a:ext>
            </a:extLst>
          </p:cNvPr>
          <p:cNvSpPr>
            <a:spLocks noChangeAspect="1"/>
          </p:cNvSpPr>
          <p:nvPr/>
        </p:nvSpPr>
        <p:spPr>
          <a:xfrm>
            <a:off x="398206" y="282663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" name="Star: 5 Points 2">
            <a:extLst>
              <a:ext uri="{FF2B5EF4-FFF2-40B4-BE49-F238E27FC236}">
                <a16:creationId xmlns:a16="http://schemas.microsoft.com/office/drawing/2014/main" id="{AE728DCA-9665-4BCB-8B88-18227EFB9FA1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2908755" y="5293571"/>
            <a:ext cx="912712" cy="912712"/>
          </a:xfrm>
          <a:prstGeom prst="star5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590A84E6-F609-4481-A27D-A67CFF8203BF}"/>
              </a:ext>
            </a:extLst>
          </p:cNvPr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457200" y="288331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27C00895-ED8B-44AE-A666-49EB443C542C}"/>
              </a:ext>
            </a:extLst>
          </p:cNvPr>
          <p:cNvSpPr/>
          <p:nvPr/>
        </p:nvSpPr>
        <p:spPr>
          <a:xfrm>
            <a:off x="0" y="0"/>
            <a:ext cx="6857999" cy="9144000"/>
          </a:xfrm>
          <a:prstGeom prst="rect">
            <a:avLst/>
          </a:prstGeom>
          <a:noFill/>
          <a:ln w="50800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2" name="Star: 5 Points 81">
            <a:extLst>
              <a:ext uri="{FF2B5EF4-FFF2-40B4-BE49-F238E27FC236}">
                <a16:creationId xmlns:a16="http://schemas.microsoft.com/office/drawing/2014/main" id="{22D017D4-0D56-4A1F-BB3A-525B40A87921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534948" y="973541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4" name="Star: 5 Points 83">
            <a:extLst>
              <a:ext uri="{FF2B5EF4-FFF2-40B4-BE49-F238E27FC236}">
                <a16:creationId xmlns:a16="http://schemas.microsoft.com/office/drawing/2014/main" id="{6115D9BE-81E0-4C43-98DE-DF69B395B54B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5665125" y="964627"/>
            <a:ext cx="646331" cy="646331"/>
          </a:xfrm>
          <a:prstGeom prst="star5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3A1DCF0-AE78-4354-A658-4D68937C3B19}"/>
              </a:ext>
            </a:extLst>
          </p:cNvPr>
          <p:cNvSpPr>
            <a:spLocks noChangeAspect="1"/>
          </p:cNvSpPr>
          <p:nvPr/>
        </p:nvSpPr>
        <p:spPr>
          <a:xfrm>
            <a:off x="1612490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AC21F177-22E0-41B7-A8DF-B2136C574A09}"/>
              </a:ext>
            </a:extLst>
          </p:cNvPr>
          <p:cNvSpPr txBox="1">
            <a:spLocks/>
          </p:cNvSpPr>
          <p:nvPr>
            <p:custDataLst>
              <p:tags r:id="rId7"/>
            </p:custDataLst>
          </p:nvPr>
        </p:nvSpPr>
        <p:spPr>
          <a:xfrm>
            <a:off x="1671484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3D5E811-DE36-47F3-804A-28E5F1EBB7BD}"/>
              </a:ext>
            </a:extLst>
          </p:cNvPr>
          <p:cNvSpPr>
            <a:spLocks noChangeAspect="1"/>
          </p:cNvSpPr>
          <p:nvPr/>
        </p:nvSpPr>
        <p:spPr>
          <a:xfrm>
            <a:off x="2826774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CE51FE6F-D3E1-4F5B-B4DC-F09890513D1D}"/>
              </a:ext>
            </a:extLst>
          </p:cNvPr>
          <p:cNvSpPr txBox="1">
            <a:spLocks/>
          </p:cNvSpPr>
          <p:nvPr>
            <p:custDataLst>
              <p:tags r:id="rId8"/>
            </p:custDataLst>
          </p:nvPr>
        </p:nvSpPr>
        <p:spPr>
          <a:xfrm>
            <a:off x="2885768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F75DDBDF-5218-46DA-8641-259F499B79C1}"/>
              </a:ext>
            </a:extLst>
          </p:cNvPr>
          <p:cNvSpPr>
            <a:spLocks noChangeAspect="1"/>
          </p:cNvSpPr>
          <p:nvPr/>
        </p:nvSpPr>
        <p:spPr>
          <a:xfrm>
            <a:off x="4051955" y="2835549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E72C1ABB-3146-4496-B025-32D25DF6B0EF}"/>
              </a:ext>
            </a:extLst>
          </p:cNvPr>
          <p:cNvSpPr txBox="1">
            <a:spLocks/>
          </p:cNvSpPr>
          <p:nvPr>
            <p:custDataLst>
              <p:tags r:id="rId9"/>
            </p:custDataLst>
          </p:nvPr>
        </p:nvSpPr>
        <p:spPr>
          <a:xfrm>
            <a:off x="4110949" y="2892224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17F6C4BC-4AAB-4627-8110-AB3DFF37178A}"/>
              </a:ext>
            </a:extLst>
          </p:cNvPr>
          <p:cNvSpPr>
            <a:spLocks noChangeAspect="1"/>
          </p:cNvSpPr>
          <p:nvPr/>
        </p:nvSpPr>
        <p:spPr>
          <a:xfrm>
            <a:off x="5280462" y="2822068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894E70A9-0FA3-4D7A-952D-D535470D4835}"/>
              </a:ext>
            </a:extLst>
          </p:cNvPr>
          <p:cNvSpPr txBox="1">
            <a:spLocks/>
          </p:cNvSpPr>
          <p:nvPr>
            <p:custDataLst>
              <p:tags r:id="rId10"/>
            </p:custDataLst>
          </p:nvPr>
        </p:nvSpPr>
        <p:spPr>
          <a:xfrm>
            <a:off x="5339456" y="2878743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9F1EE158-2129-4FC2-8B9C-FD0BFB22AFB8}"/>
              </a:ext>
            </a:extLst>
          </p:cNvPr>
          <p:cNvSpPr>
            <a:spLocks noChangeAspect="1"/>
          </p:cNvSpPr>
          <p:nvPr/>
        </p:nvSpPr>
        <p:spPr>
          <a:xfrm>
            <a:off x="398206" y="401447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A083B71-975A-4534-96FC-888CB5762345}"/>
              </a:ext>
            </a:extLst>
          </p:cNvPr>
          <p:cNvSpPr txBox="1">
            <a:spLocks/>
          </p:cNvSpPr>
          <p:nvPr>
            <p:custDataLst>
              <p:tags r:id="rId11"/>
            </p:custDataLst>
          </p:nvPr>
        </p:nvSpPr>
        <p:spPr>
          <a:xfrm>
            <a:off x="457200" y="407114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5" name="Rectangle 104">
            <a:extLst>
              <a:ext uri="{FF2B5EF4-FFF2-40B4-BE49-F238E27FC236}">
                <a16:creationId xmlns:a16="http://schemas.microsoft.com/office/drawing/2014/main" id="{CEE6E570-714C-4954-AEB9-F3962CE645AA}"/>
              </a:ext>
            </a:extLst>
          </p:cNvPr>
          <p:cNvSpPr>
            <a:spLocks noChangeAspect="1"/>
          </p:cNvSpPr>
          <p:nvPr/>
        </p:nvSpPr>
        <p:spPr>
          <a:xfrm>
            <a:off x="1612490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2D78617-3651-4A6A-B13A-0BB040B3C8F3}"/>
              </a:ext>
            </a:extLst>
          </p:cNvPr>
          <p:cNvSpPr txBox="1">
            <a:spLocks/>
          </p:cNvSpPr>
          <p:nvPr>
            <p:custDataLst>
              <p:tags r:id="rId12"/>
            </p:custDataLst>
          </p:nvPr>
        </p:nvSpPr>
        <p:spPr>
          <a:xfrm>
            <a:off x="1671484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7" name="Rectangle 106">
            <a:extLst>
              <a:ext uri="{FF2B5EF4-FFF2-40B4-BE49-F238E27FC236}">
                <a16:creationId xmlns:a16="http://schemas.microsoft.com/office/drawing/2014/main" id="{A6117733-6DCD-4C07-B5DF-8721414A06CE}"/>
              </a:ext>
            </a:extLst>
          </p:cNvPr>
          <p:cNvSpPr>
            <a:spLocks noChangeAspect="1"/>
          </p:cNvSpPr>
          <p:nvPr/>
        </p:nvSpPr>
        <p:spPr>
          <a:xfrm>
            <a:off x="2826774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BBB24E7F-E4CE-45C5-93B8-79A3FFFEEE3E}"/>
              </a:ext>
            </a:extLst>
          </p:cNvPr>
          <p:cNvSpPr txBox="1">
            <a:spLocks/>
          </p:cNvSpPr>
          <p:nvPr>
            <p:custDataLst>
              <p:tags r:id="rId13"/>
            </p:custDataLst>
          </p:nvPr>
        </p:nvSpPr>
        <p:spPr>
          <a:xfrm>
            <a:off x="2885768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09" name="Rectangle 108">
            <a:extLst>
              <a:ext uri="{FF2B5EF4-FFF2-40B4-BE49-F238E27FC236}">
                <a16:creationId xmlns:a16="http://schemas.microsoft.com/office/drawing/2014/main" id="{B9D02360-37A7-4EA9-8B31-84EC87B14964}"/>
              </a:ext>
            </a:extLst>
          </p:cNvPr>
          <p:cNvSpPr>
            <a:spLocks noChangeAspect="1"/>
          </p:cNvSpPr>
          <p:nvPr/>
        </p:nvSpPr>
        <p:spPr>
          <a:xfrm>
            <a:off x="4051955" y="4023385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2F3434AF-3634-4089-8D4D-AE9A038DE1EA}"/>
              </a:ext>
            </a:extLst>
          </p:cNvPr>
          <p:cNvSpPr txBox="1">
            <a:spLocks/>
          </p:cNvSpPr>
          <p:nvPr>
            <p:custDataLst>
              <p:tags r:id="rId14"/>
            </p:custDataLst>
          </p:nvPr>
        </p:nvSpPr>
        <p:spPr>
          <a:xfrm>
            <a:off x="4110949" y="4080060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1" name="Rectangle 110">
            <a:extLst>
              <a:ext uri="{FF2B5EF4-FFF2-40B4-BE49-F238E27FC236}">
                <a16:creationId xmlns:a16="http://schemas.microsoft.com/office/drawing/2014/main" id="{338AD528-88BD-46E3-B9F5-3157B86E9B02}"/>
              </a:ext>
            </a:extLst>
          </p:cNvPr>
          <p:cNvSpPr>
            <a:spLocks noChangeAspect="1"/>
          </p:cNvSpPr>
          <p:nvPr/>
        </p:nvSpPr>
        <p:spPr>
          <a:xfrm>
            <a:off x="5280462" y="4009904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FF667A55-1A58-4A4E-B4BC-29E3DE098AFA}"/>
              </a:ext>
            </a:extLst>
          </p:cNvPr>
          <p:cNvSpPr txBox="1">
            <a:spLocks/>
          </p:cNvSpPr>
          <p:nvPr>
            <p:custDataLst>
              <p:tags r:id="rId15"/>
            </p:custDataLst>
          </p:nvPr>
        </p:nvSpPr>
        <p:spPr>
          <a:xfrm>
            <a:off x="5339456" y="4066579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3" name="Rectangle 112">
            <a:extLst>
              <a:ext uri="{FF2B5EF4-FFF2-40B4-BE49-F238E27FC236}">
                <a16:creationId xmlns:a16="http://schemas.microsoft.com/office/drawing/2014/main" id="{EE6257BB-A93C-435F-A13A-B6170401B2D6}"/>
              </a:ext>
            </a:extLst>
          </p:cNvPr>
          <p:cNvSpPr>
            <a:spLocks noChangeAspect="1"/>
          </p:cNvSpPr>
          <p:nvPr/>
        </p:nvSpPr>
        <p:spPr>
          <a:xfrm>
            <a:off x="398206" y="520214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49F5FEAE-273A-4137-97D9-F20A280901E2}"/>
              </a:ext>
            </a:extLst>
          </p:cNvPr>
          <p:cNvSpPr txBox="1">
            <a:spLocks/>
          </p:cNvSpPr>
          <p:nvPr>
            <p:custDataLst>
              <p:tags r:id="rId16"/>
            </p:custDataLst>
          </p:nvPr>
        </p:nvSpPr>
        <p:spPr>
          <a:xfrm>
            <a:off x="457200" y="525882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5" name="Rectangle 114">
            <a:extLst>
              <a:ext uri="{FF2B5EF4-FFF2-40B4-BE49-F238E27FC236}">
                <a16:creationId xmlns:a16="http://schemas.microsoft.com/office/drawing/2014/main" id="{906E83A3-6A6E-4431-942B-50DD36651817}"/>
              </a:ext>
            </a:extLst>
          </p:cNvPr>
          <p:cNvSpPr>
            <a:spLocks noChangeAspect="1"/>
          </p:cNvSpPr>
          <p:nvPr/>
        </p:nvSpPr>
        <p:spPr>
          <a:xfrm>
            <a:off x="1612490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41B08C9-B4C1-42CF-B880-C4F22DD76953}"/>
              </a:ext>
            </a:extLst>
          </p:cNvPr>
          <p:cNvSpPr txBox="1">
            <a:spLocks/>
          </p:cNvSpPr>
          <p:nvPr>
            <p:custDataLst>
              <p:tags r:id="rId17"/>
            </p:custDataLst>
          </p:nvPr>
        </p:nvSpPr>
        <p:spPr>
          <a:xfrm>
            <a:off x="1671484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id="{D3948527-3279-48A9-9031-329F10A96574}"/>
              </a:ext>
            </a:extLst>
          </p:cNvPr>
          <p:cNvSpPr>
            <a:spLocks noChangeAspect="1"/>
          </p:cNvSpPr>
          <p:nvPr/>
        </p:nvSpPr>
        <p:spPr>
          <a:xfrm>
            <a:off x="2826774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EAC81594-48A9-4766-87F5-7585B3773984}"/>
              </a:ext>
            </a:extLst>
          </p:cNvPr>
          <p:cNvSpPr>
            <a:spLocks noChangeAspect="1"/>
          </p:cNvSpPr>
          <p:nvPr/>
        </p:nvSpPr>
        <p:spPr>
          <a:xfrm>
            <a:off x="4051955" y="521106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31DACF36-4DCF-43D9-B539-BB7B52DB1B08}"/>
              </a:ext>
            </a:extLst>
          </p:cNvPr>
          <p:cNvSpPr txBox="1">
            <a:spLocks/>
          </p:cNvSpPr>
          <p:nvPr>
            <p:custDataLst>
              <p:tags r:id="rId18"/>
            </p:custDataLst>
          </p:nvPr>
        </p:nvSpPr>
        <p:spPr>
          <a:xfrm>
            <a:off x="4110949" y="526773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BCD0B550-D1E2-4A64-84BC-7071B33554EE}"/>
              </a:ext>
            </a:extLst>
          </p:cNvPr>
          <p:cNvSpPr>
            <a:spLocks noChangeAspect="1"/>
          </p:cNvSpPr>
          <p:nvPr/>
        </p:nvSpPr>
        <p:spPr>
          <a:xfrm>
            <a:off x="5280462" y="519758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86CA8B6A-AC77-4A69-8241-BA352798DA56}"/>
              </a:ext>
            </a:extLst>
          </p:cNvPr>
          <p:cNvSpPr txBox="1">
            <a:spLocks/>
          </p:cNvSpPr>
          <p:nvPr>
            <p:custDataLst>
              <p:tags r:id="rId19"/>
            </p:custDataLst>
          </p:nvPr>
        </p:nvSpPr>
        <p:spPr>
          <a:xfrm>
            <a:off x="5339456" y="525425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id="{619CB3CB-BBAA-49C0-9763-0FABD116E366}"/>
              </a:ext>
            </a:extLst>
          </p:cNvPr>
          <p:cNvSpPr>
            <a:spLocks noChangeAspect="1"/>
          </p:cNvSpPr>
          <p:nvPr/>
        </p:nvSpPr>
        <p:spPr>
          <a:xfrm>
            <a:off x="399426" y="63896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AB9B6085-EB11-4765-8310-690C27DE52CA}"/>
              </a:ext>
            </a:extLst>
          </p:cNvPr>
          <p:cNvSpPr txBox="1">
            <a:spLocks/>
          </p:cNvSpPr>
          <p:nvPr>
            <p:custDataLst>
              <p:tags r:id="rId20"/>
            </p:custDataLst>
          </p:nvPr>
        </p:nvSpPr>
        <p:spPr>
          <a:xfrm>
            <a:off x="458420" y="64463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id="{A673DC72-E453-412A-BB66-7BBCD7DB6895}"/>
              </a:ext>
            </a:extLst>
          </p:cNvPr>
          <p:cNvSpPr>
            <a:spLocks noChangeAspect="1"/>
          </p:cNvSpPr>
          <p:nvPr/>
        </p:nvSpPr>
        <p:spPr>
          <a:xfrm>
            <a:off x="1613710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569BA94A-E494-48F8-B57D-8C92DFCBE9C4}"/>
              </a:ext>
            </a:extLst>
          </p:cNvPr>
          <p:cNvSpPr txBox="1">
            <a:spLocks/>
          </p:cNvSpPr>
          <p:nvPr>
            <p:custDataLst>
              <p:tags r:id="rId21"/>
            </p:custDataLst>
          </p:nvPr>
        </p:nvSpPr>
        <p:spPr>
          <a:xfrm>
            <a:off x="1672704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DEFC59D6-30B1-4F9C-8A79-24767066703E}"/>
              </a:ext>
            </a:extLst>
          </p:cNvPr>
          <p:cNvSpPr>
            <a:spLocks noChangeAspect="1"/>
          </p:cNvSpPr>
          <p:nvPr/>
        </p:nvSpPr>
        <p:spPr>
          <a:xfrm>
            <a:off x="2827994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6B5E4301-E64C-4319-A980-5B46F387598D}"/>
              </a:ext>
            </a:extLst>
          </p:cNvPr>
          <p:cNvSpPr txBox="1">
            <a:spLocks/>
          </p:cNvSpPr>
          <p:nvPr>
            <p:custDataLst>
              <p:tags r:id="rId22"/>
            </p:custDataLst>
          </p:nvPr>
        </p:nvSpPr>
        <p:spPr>
          <a:xfrm>
            <a:off x="2886988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87C62D4D-F89E-4C72-929D-5B6CCD3D6B93}"/>
              </a:ext>
            </a:extLst>
          </p:cNvPr>
          <p:cNvSpPr>
            <a:spLocks noChangeAspect="1"/>
          </p:cNvSpPr>
          <p:nvPr/>
        </p:nvSpPr>
        <p:spPr>
          <a:xfrm>
            <a:off x="4053175" y="63986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1758052E-9833-4E1E-B1FC-04234D40ACC5}"/>
              </a:ext>
            </a:extLst>
          </p:cNvPr>
          <p:cNvSpPr txBox="1">
            <a:spLocks/>
          </p:cNvSpPr>
          <p:nvPr>
            <p:custDataLst>
              <p:tags r:id="rId23"/>
            </p:custDataLst>
          </p:nvPr>
        </p:nvSpPr>
        <p:spPr>
          <a:xfrm>
            <a:off x="4112169" y="64552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7A20DE1E-9462-4B3F-A226-1BCC807CF660}"/>
              </a:ext>
            </a:extLst>
          </p:cNvPr>
          <p:cNvSpPr>
            <a:spLocks noChangeAspect="1"/>
          </p:cNvSpPr>
          <p:nvPr/>
        </p:nvSpPr>
        <p:spPr>
          <a:xfrm>
            <a:off x="5281682" y="63851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40FD62F8-35A1-46DA-B3A5-CB9896F42EFA}"/>
              </a:ext>
            </a:extLst>
          </p:cNvPr>
          <p:cNvSpPr txBox="1">
            <a:spLocks/>
          </p:cNvSpPr>
          <p:nvPr>
            <p:custDataLst>
              <p:tags r:id="rId24"/>
            </p:custDataLst>
          </p:nvPr>
        </p:nvSpPr>
        <p:spPr>
          <a:xfrm>
            <a:off x="5340676" y="64418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B2A23196-2C1A-425F-B7F1-8B7860B91E48}"/>
              </a:ext>
            </a:extLst>
          </p:cNvPr>
          <p:cNvSpPr>
            <a:spLocks noChangeAspect="1"/>
          </p:cNvSpPr>
          <p:nvPr/>
        </p:nvSpPr>
        <p:spPr>
          <a:xfrm>
            <a:off x="398206" y="7547097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4E9B56B-654D-48DC-BD84-6F9E682EDA14}"/>
              </a:ext>
            </a:extLst>
          </p:cNvPr>
          <p:cNvSpPr txBox="1">
            <a:spLocks/>
          </p:cNvSpPr>
          <p:nvPr>
            <p:custDataLst>
              <p:tags r:id="rId25"/>
            </p:custDataLst>
          </p:nvPr>
        </p:nvSpPr>
        <p:spPr>
          <a:xfrm>
            <a:off x="457200" y="7603772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0C6CC82E-38CC-4DA6-BE14-00425664FB2D}"/>
              </a:ext>
            </a:extLst>
          </p:cNvPr>
          <p:cNvSpPr>
            <a:spLocks noChangeAspect="1"/>
          </p:cNvSpPr>
          <p:nvPr/>
        </p:nvSpPr>
        <p:spPr>
          <a:xfrm>
            <a:off x="1612490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E0CBFAC5-5768-4580-AAF3-3B83CE316428}"/>
              </a:ext>
            </a:extLst>
          </p:cNvPr>
          <p:cNvSpPr txBox="1">
            <a:spLocks/>
          </p:cNvSpPr>
          <p:nvPr>
            <p:custDataLst>
              <p:tags r:id="rId26"/>
            </p:custDataLst>
          </p:nvPr>
        </p:nvSpPr>
        <p:spPr>
          <a:xfrm>
            <a:off x="1671484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id="{D02FBC08-C8EA-4419-A8B0-35FA2739CC8D}"/>
              </a:ext>
            </a:extLst>
          </p:cNvPr>
          <p:cNvSpPr>
            <a:spLocks noChangeAspect="1"/>
          </p:cNvSpPr>
          <p:nvPr/>
        </p:nvSpPr>
        <p:spPr>
          <a:xfrm>
            <a:off x="2826774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80AE9C-68D9-494D-B583-724EAB96EE0A}"/>
              </a:ext>
            </a:extLst>
          </p:cNvPr>
          <p:cNvSpPr txBox="1">
            <a:spLocks/>
          </p:cNvSpPr>
          <p:nvPr>
            <p:custDataLst>
              <p:tags r:id="rId27"/>
            </p:custDataLst>
          </p:nvPr>
        </p:nvSpPr>
        <p:spPr>
          <a:xfrm>
            <a:off x="2885768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39" name="Rectangle 138">
            <a:extLst>
              <a:ext uri="{FF2B5EF4-FFF2-40B4-BE49-F238E27FC236}">
                <a16:creationId xmlns:a16="http://schemas.microsoft.com/office/drawing/2014/main" id="{CEC5A28C-FCAF-44C5-B667-348B2CBDD11A}"/>
              </a:ext>
            </a:extLst>
          </p:cNvPr>
          <p:cNvSpPr>
            <a:spLocks noChangeAspect="1"/>
          </p:cNvSpPr>
          <p:nvPr/>
        </p:nvSpPr>
        <p:spPr>
          <a:xfrm>
            <a:off x="4051955" y="7556011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0" name="TextBox 139">
            <a:extLst>
              <a:ext uri="{FF2B5EF4-FFF2-40B4-BE49-F238E27FC236}">
                <a16:creationId xmlns:a16="http://schemas.microsoft.com/office/drawing/2014/main" id="{00AFB79E-943D-4128-AAA0-5C49DE193EE7}"/>
              </a:ext>
            </a:extLst>
          </p:cNvPr>
          <p:cNvSpPr txBox="1">
            <a:spLocks/>
          </p:cNvSpPr>
          <p:nvPr>
            <p:custDataLst>
              <p:tags r:id="rId28"/>
            </p:custDataLst>
          </p:nvPr>
        </p:nvSpPr>
        <p:spPr>
          <a:xfrm>
            <a:off x="4110949" y="7612686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141" name="Rectangle 140">
            <a:extLst>
              <a:ext uri="{FF2B5EF4-FFF2-40B4-BE49-F238E27FC236}">
                <a16:creationId xmlns:a16="http://schemas.microsoft.com/office/drawing/2014/main" id="{6CB3EFBD-DD37-49D0-80C0-86805C98474A}"/>
              </a:ext>
            </a:extLst>
          </p:cNvPr>
          <p:cNvSpPr>
            <a:spLocks noChangeAspect="1"/>
          </p:cNvSpPr>
          <p:nvPr/>
        </p:nvSpPr>
        <p:spPr>
          <a:xfrm>
            <a:off x="5280462" y="7542530"/>
            <a:ext cx="1080000" cy="1080000"/>
          </a:xfrm>
          <a:prstGeom prst="rect">
            <a:avLst/>
          </a:prstGeom>
          <a:noFill/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2D87B1FD-ED42-49F2-8136-DE39BCBE7E9A}"/>
              </a:ext>
            </a:extLst>
          </p:cNvPr>
          <p:cNvSpPr txBox="1">
            <a:spLocks/>
          </p:cNvSpPr>
          <p:nvPr>
            <p:custDataLst>
              <p:tags r:id="rId29"/>
            </p:custDataLst>
          </p:nvPr>
        </p:nvSpPr>
        <p:spPr>
          <a:xfrm>
            <a:off x="5339456" y="7599205"/>
            <a:ext cx="972000" cy="9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Example</a:t>
            </a:r>
          </a:p>
          <a:p>
            <a:pPr algn="ctr"/>
            <a:r>
              <a:rPr lang="en-AU" dirty="0"/>
              <a:t>Text</a:t>
            </a:r>
          </a:p>
          <a:p>
            <a:pPr algn="ctr"/>
            <a:r>
              <a:rPr lang="en-AU" dirty="0"/>
              <a:t>Here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D510D4ED-F7E5-4F12-9DA9-EB6081D2D665}"/>
              </a:ext>
            </a:extLst>
          </p:cNvPr>
          <p:cNvSpPr txBox="1">
            <a:spLocks/>
          </p:cNvSpPr>
          <p:nvPr>
            <p:custDataLst>
              <p:tags r:id="rId30"/>
            </p:custDataLst>
          </p:nvPr>
        </p:nvSpPr>
        <p:spPr>
          <a:xfrm>
            <a:off x="398206" y="1900087"/>
            <a:ext cx="5962256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dirty="0"/>
              <a:t>Some initial text here</a:t>
            </a:r>
          </a:p>
          <a:p>
            <a:pPr algn="ctr"/>
            <a:r>
              <a:rPr lang="en-AU" dirty="0"/>
              <a:t>To say something</a:t>
            </a:r>
          </a:p>
        </p:txBody>
      </p:sp>
    </p:spTree>
    <p:extLst>
      <p:ext uri="{BB962C8B-B14F-4D97-AF65-F5344CB8AC3E}">
        <p14:creationId xmlns:p14="http://schemas.microsoft.com/office/powerpoint/2010/main" val="21920305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top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9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1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7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8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6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0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4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5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6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3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5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FIELDNAME" val="subtitl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top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8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5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0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2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6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7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4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3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9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8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7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6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3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1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5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9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FIELDNAME" val="subtitl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4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6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9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0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2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FIELDNAME" val="subtitl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4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top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7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6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6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4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5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8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5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4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9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4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1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3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8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FIELDNAME" val="subtitl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top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9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6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6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7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7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9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0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8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4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4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8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3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FIELDNAME" val="subtitl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FORMCOPY" val="true"/>
  <p:tag name="FORMFIELDNAME" val="top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20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LATTEN" val="tru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7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4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FORM" val="true"/>
  <p:tag name="MULTILINE" val="true"/>
  <p:tag name="FORMCOPY" val="true"/>
  <p:tag name="FORMRICHTEXTFIELD" val="true"/>
  <p:tag name="FORMFIELDNAME" val="box19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</TotalTime>
  <Words>420</Words>
  <Application>Microsoft Office PowerPoint</Application>
  <PresentationFormat>Letter Paper (8.5x11 in)</PresentationFormat>
  <Paragraphs>380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Imprint MT Shadow</vt:lpstr>
      <vt:lpstr>Kokila</vt:lpstr>
      <vt:lpstr>Monofett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Bjorn Holdt</dc:creator>
  <cp:lastModifiedBy>Bjorn Holdt</cp:lastModifiedBy>
  <cp:revision>27</cp:revision>
  <dcterms:created xsi:type="dcterms:W3CDTF">2018-10-24T09:36:16Z</dcterms:created>
  <dcterms:modified xsi:type="dcterms:W3CDTF">2018-10-24T11:30:26Z</dcterms:modified>
</cp:coreProperties>
</file>