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B7B7"/>
    <a:srgbClr val="006600"/>
    <a:srgbClr val="0099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94" autoAdjust="0"/>
    <p:restoredTop sz="94660"/>
  </p:normalViewPr>
  <p:slideViewPr>
    <p:cSldViewPr snapToGrid="0" showGuides="1">
      <p:cViewPr>
        <p:scale>
          <a:sx n="56" d="100"/>
          <a:sy n="56" d="100"/>
        </p:scale>
        <p:origin x="1617" y="60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B3F8902-6D81-4743-9D19-0AD87B909BB4}"/>
              </a:ext>
            </a:extLst>
          </p:cNvPr>
          <p:cNvSpPr/>
          <p:nvPr userDrawn="1"/>
        </p:nvSpPr>
        <p:spPr>
          <a:xfrm>
            <a:off x="59821" y="51275"/>
            <a:ext cx="9930213" cy="7669850"/>
          </a:xfrm>
          <a:prstGeom prst="rect">
            <a:avLst/>
          </a:prstGeom>
          <a:noFill/>
          <a:ln w="571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E84F06-3EAC-4206-914B-76EE99232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2679" y="323586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65E3CCE0-30F5-4215-BD9C-AD18BF8353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225959" y="323584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CBAFEA17-AAC2-4111-A01E-E336ACF379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79239" y="323583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DFAADEF0-0BAD-4BFB-8E67-648FD1DAD0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85798" y="323582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09EF4E2-51C2-4C4A-93B3-83FD775BD66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32519" y="323582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5AA18C74-C0D0-45BC-9301-F140C76EFF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678" y="2766259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7EF8341C-B607-445F-93CC-72FCC19E779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225958" y="2766257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93963F02-2CF6-4834-8740-7B6BB9D4DCC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79238" y="2766256"/>
            <a:ext cx="3653204" cy="4718724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8ECE1308-129F-439A-A1AA-A1B6552BEA5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085797" y="2766255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ED1D3BE6-9079-43D5-8E29-2B92F6412F8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72678" y="5208932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23" name="Picture Placeholder 6">
            <a:extLst>
              <a:ext uri="{FF2B5EF4-FFF2-40B4-BE49-F238E27FC236}">
                <a16:creationId xmlns:a16="http://schemas.microsoft.com/office/drawing/2014/main" id="{DEA4B37C-9E20-49FB-B23E-96ECC539FF5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225958" y="5208930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0A3B36C2-EFD2-43F5-ACA7-78B42170CE99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085797" y="5208928"/>
            <a:ext cx="1734107" cy="2239889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783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iz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27B4A197-C68B-450E-AB08-F7EE4EF2913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 rot="21255937">
            <a:off x="1837718" y="2050795"/>
            <a:ext cx="2936695" cy="3862988"/>
          </a:xfrm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AU" dirty="0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6D2C4DFF-44AD-4F86-A80D-1ADC4019F0C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rot="855634">
            <a:off x="5744977" y="2705587"/>
            <a:ext cx="3460133" cy="4466218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endParaRPr lang="en-AU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E15FEC-F514-4CF7-A848-131FDF8621D2}"/>
              </a:ext>
            </a:extLst>
          </p:cNvPr>
          <p:cNvSpPr/>
          <p:nvPr userDrawn="1"/>
        </p:nvSpPr>
        <p:spPr>
          <a:xfrm>
            <a:off x="59821" y="51275"/>
            <a:ext cx="9930213" cy="7669850"/>
          </a:xfrm>
          <a:prstGeom prst="rect">
            <a:avLst/>
          </a:prstGeom>
          <a:noFill/>
          <a:ln w="571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660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age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06BFFE7-E5CE-4839-ADC9-5D301BC40341}"/>
              </a:ext>
            </a:extLst>
          </p:cNvPr>
          <p:cNvSpPr/>
          <p:nvPr userDrawn="1"/>
        </p:nvSpPr>
        <p:spPr>
          <a:xfrm>
            <a:off x="59821" y="51275"/>
            <a:ext cx="9930213" cy="7669850"/>
          </a:xfrm>
          <a:prstGeom prst="rect">
            <a:avLst/>
          </a:prstGeom>
          <a:noFill/>
          <a:ln w="571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68AD78-440C-4995-9CFF-451F828DAD1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05926" y="848346"/>
            <a:ext cx="4355210" cy="5798362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CAACF760-9883-401C-ACFE-5B6152726F8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297266" y="848346"/>
            <a:ext cx="4355210" cy="5798362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600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and Description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C5FBC5C-47C2-48C9-84B5-353F276B392E}"/>
              </a:ext>
            </a:extLst>
          </p:cNvPr>
          <p:cNvSpPr/>
          <p:nvPr userDrawn="1"/>
        </p:nvSpPr>
        <p:spPr>
          <a:xfrm>
            <a:off x="59821" y="51275"/>
            <a:ext cx="9930213" cy="7669850"/>
          </a:xfrm>
          <a:prstGeom prst="rect">
            <a:avLst/>
          </a:prstGeom>
          <a:noFill/>
          <a:ln w="571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A76AA09-DBF5-4024-9AA2-B2B2EE85AB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 rot="21438402">
            <a:off x="4691907" y="687877"/>
            <a:ext cx="4656499" cy="6396645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endParaRPr lang="en-AU" dirty="0"/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2838572B-7F3F-44DD-859E-BABCA2B807C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9432" y="2664397"/>
            <a:ext cx="4181475" cy="227269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7048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1B1038-8A36-4A96-AC21-1405186A8C7A}"/>
              </a:ext>
            </a:extLst>
          </p:cNvPr>
          <p:cNvSpPr/>
          <p:nvPr userDrawn="1"/>
        </p:nvSpPr>
        <p:spPr>
          <a:xfrm>
            <a:off x="59821" y="51275"/>
            <a:ext cx="9930213" cy="7669850"/>
          </a:xfrm>
          <a:prstGeom prst="rect">
            <a:avLst/>
          </a:prstGeom>
          <a:noFill/>
          <a:ln w="571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5D39F11-C90B-401A-96C0-C4DE95D46AF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05926" y="848346"/>
            <a:ext cx="2546541" cy="3390368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264CC89F-5AB4-429E-BF7F-BB5764B3FE9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44070" y="848346"/>
            <a:ext cx="2546541" cy="3390368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CA0AEE09-F76E-4465-A0CD-65A4B4E0399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882213" y="848346"/>
            <a:ext cx="2546541" cy="3390368"/>
          </a:xfrm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A26934-93BE-41E9-86CF-76A2CB8FF2C5}"/>
              </a:ext>
            </a:extLst>
          </p:cNvPr>
          <p:cNvSpPr/>
          <p:nvPr userDrawn="1"/>
        </p:nvSpPr>
        <p:spPr>
          <a:xfrm>
            <a:off x="-4273" y="5657316"/>
            <a:ext cx="10058400" cy="1192138"/>
          </a:xfrm>
          <a:prstGeom prst="rect">
            <a:avLst/>
          </a:prstGeom>
          <a:solidFill>
            <a:schemeClr val="bg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5796B9-D4A2-4EAC-AE20-C635CD5E75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15913" y="5776913"/>
            <a:ext cx="9332912" cy="9223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AU" dirty="0"/>
              <a:t>Title Description</a:t>
            </a:r>
          </a:p>
        </p:txBody>
      </p:sp>
    </p:spTree>
    <p:extLst>
      <p:ext uri="{BB962C8B-B14F-4D97-AF65-F5344CB8AC3E}">
        <p14:creationId xmlns:p14="http://schemas.microsoft.com/office/powerpoint/2010/main" val="26314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D424B-A320-45E2-B6AC-9836593BD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6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D7501-C6FF-4EA8-B298-29A762DD1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9BCB-0E4D-4194-9DFE-D9296121EE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6" y="7203865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BB8E-B1A9-4F74-8B02-920BA709677D}" type="datetimeFigureOut">
              <a:rPr lang="en-AU" smtClean="0"/>
              <a:t>14/12/2019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CAA1A-C609-486B-B2A4-D1D418A5C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6" y="7203865"/>
            <a:ext cx="339471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6E5D9-5B3F-4DD5-80A7-B641EAC64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6" y="7203865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FF64-D7D2-4482-92AF-E9DC778DB5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98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1" r:id="rId4"/>
    <p:sldLayoutId id="2147483653" r:id="rId5"/>
  </p:sldLayoutIdLst>
  <p:txStyles>
    <p:titleStyle>
      <a:lvl1pPr algn="l" defTabSz="450430" rtl="0" eaLnBrk="1" latinLnBrk="0" hangingPunct="1">
        <a:lnSpc>
          <a:spcPct val="90000"/>
        </a:lnSpc>
        <a:spcBef>
          <a:spcPct val="0"/>
        </a:spcBef>
        <a:buNone/>
        <a:defRPr sz="2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608" indent="-112608" algn="l" defTabSz="4504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379" kern="1200">
          <a:solidFill>
            <a:schemeClr val="tx1"/>
          </a:solidFill>
          <a:latin typeface="+mn-lt"/>
          <a:ea typeface="+mn-ea"/>
          <a:cs typeface="+mn-cs"/>
        </a:defRPr>
      </a:lvl1pPr>
      <a:lvl2pPr marL="33782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2pPr>
      <a:lvl3pPr marL="56303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985" kern="1200">
          <a:solidFill>
            <a:schemeClr val="tx1"/>
          </a:solidFill>
          <a:latin typeface="+mn-lt"/>
          <a:ea typeface="+mn-ea"/>
          <a:cs typeface="+mn-cs"/>
        </a:defRPr>
      </a:lvl3pPr>
      <a:lvl4pPr marL="78825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101346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23868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46389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68911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91432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2521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2pPr>
      <a:lvl3pPr marL="45043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3pPr>
      <a:lvl4pPr marL="67564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90086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12607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35129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57650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80172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0</Words>
  <Application>Microsoft Office PowerPoint</Application>
  <PresentationFormat>Custom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Bjorn Holdt</dc:creator>
  <cp:lastModifiedBy>Bjorn Holdt</cp:lastModifiedBy>
  <cp:revision>11</cp:revision>
  <dcterms:created xsi:type="dcterms:W3CDTF">2019-12-14T03:14:30Z</dcterms:created>
  <dcterms:modified xsi:type="dcterms:W3CDTF">2019-12-14T06:07:41Z</dcterms:modified>
</cp:coreProperties>
</file>